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sldIdLst>
    <p:sldId id="278" r:id="rId2"/>
    <p:sldId id="305" r:id="rId3"/>
    <p:sldId id="291" r:id="rId4"/>
    <p:sldId id="307" r:id="rId5"/>
    <p:sldId id="308" r:id="rId6"/>
    <p:sldId id="309" r:id="rId7"/>
    <p:sldId id="310" r:id="rId8"/>
    <p:sldId id="311" r:id="rId9"/>
    <p:sldId id="312" r:id="rId10"/>
    <p:sldId id="313" r:id="rId11"/>
    <p:sldId id="316" r:id="rId12"/>
    <p:sldId id="317" r:id="rId13"/>
    <p:sldId id="314" r:id="rId14"/>
    <p:sldId id="315" r:id="rId15"/>
    <p:sldId id="295" r:id="rId16"/>
    <p:sldId id="329" r:id="rId17"/>
    <p:sldId id="318" r:id="rId18"/>
    <p:sldId id="322" r:id="rId19"/>
    <p:sldId id="319" r:id="rId20"/>
    <p:sldId id="321" r:id="rId21"/>
    <p:sldId id="323" r:id="rId22"/>
    <p:sldId id="324" r:id="rId23"/>
    <p:sldId id="325" r:id="rId24"/>
    <p:sldId id="326" r:id="rId25"/>
    <p:sldId id="327" r:id="rId26"/>
    <p:sldId id="328" r:id="rId27"/>
    <p:sldId id="320" r:id="rId28"/>
    <p:sldId id="330" r:id="rId29"/>
    <p:sldId id="332" r:id="rId30"/>
    <p:sldId id="331" r:id="rId31"/>
    <p:sldId id="333" r:id="rId32"/>
    <p:sldId id="334" r:id="rId33"/>
    <p:sldId id="335" r:id="rId34"/>
    <p:sldId id="336" r:id="rId35"/>
    <p:sldId id="337" r:id="rId36"/>
    <p:sldId id="338" r:id="rId37"/>
    <p:sldId id="339" r:id="rId38"/>
    <p:sldId id="340" r:id="rId39"/>
    <p:sldId id="342"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3FBC"/>
    <a:srgbClr val="1D99FF"/>
    <a:srgbClr val="0568FF"/>
    <a:srgbClr val="333333"/>
    <a:srgbClr val="CCCCCC"/>
    <a:srgbClr val="191919"/>
    <a:srgbClr val="B2B2B2"/>
    <a:srgbClr val="999999"/>
    <a:srgbClr val="99E7FF"/>
    <a:srgbClr val="702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57"/>
    <p:restoredTop sz="88679" autoAdjust="0"/>
  </p:normalViewPr>
  <p:slideViewPr>
    <p:cSldViewPr snapToGrid="0" snapToObjects="1">
      <p:cViewPr>
        <p:scale>
          <a:sx n="150" d="100"/>
          <a:sy n="150" d="100"/>
        </p:scale>
        <p:origin x="924" y="108"/>
      </p:cViewPr>
      <p:guideLst/>
    </p:cSldViewPr>
  </p:slideViewPr>
  <p:notesTextViewPr>
    <p:cViewPr>
      <p:scale>
        <a:sx n="170" d="100"/>
        <a:sy n="17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D58034-33E0-014A-8C75-B7AC863FDB2F}" type="datetimeFigureOut">
              <a:rPr kumimoji="1" lang="zh-CN" altLang="en-US" smtClean="0"/>
              <a:t>2022/12/7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B1A8D2-467A-6044-81D1-043D7D6B2C9F}" type="slidenum">
              <a:rPr kumimoji="1" lang="zh-CN" altLang="en-US" smtClean="0"/>
              <a:t>‹#›</a:t>
            </a:fld>
            <a:endParaRPr kumimoji="1" lang="zh-CN" altLang="en-US"/>
          </a:p>
        </p:txBody>
      </p:sp>
    </p:spTree>
    <p:extLst>
      <p:ext uri="{BB962C8B-B14F-4D97-AF65-F5344CB8AC3E}">
        <p14:creationId xmlns:p14="http://schemas.microsoft.com/office/powerpoint/2010/main" val="2190842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B1A8D2-467A-6044-81D1-043D7D6B2C9F}" type="slidenum">
              <a:rPr kumimoji="1" lang="zh-CN" altLang="en-US" smtClean="0"/>
              <a:t>1</a:t>
            </a:fld>
            <a:endParaRPr kumimoji="1" lang="zh-CN" altLang="en-US"/>
          </a:p>
        </p:txBody>
      </p:sp>
    </p:spTree>
    <p:extLst>
      <p:ext uri="{BB962C8B-B14F-4D97-AF65-F5344CB8AC3E}">
        <p14:creationId xmlns:p14="http://schemas.microsoft.com/office/powerpoint/2010/main" val="3368282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11</a:t>
            </a:fld>
            <a:endParaRPr kumimoji="1" lang="zh-CN" altLang="en-US"/>
          </a:p>
        </p:txBody>
      </p:sp>
    </p:spTree>
    <p:extLst>
      <p:ext uri="{BB962C8B-B14F-4D97-AF65-F5344CB8AC3E}">
        <p14:creationId xmlns:p14="http://schemas.microsoft.com/office/powerpoint/2010/main" val="739092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12</a:t>
            </a:fld>
            <a:endParaRPr kumimoji="1" lang="zh-CN" altLang="en-US"/>
          </a:p>
        </p:txBody>
      </p:sp>
    </p:spTree>
    <p:extLst>
      <p:ext uri="{BB962C8B-B14F-4D97-AF65-F5344CB8AC3E}">
        <p14:creationId xmlns:p14="http://schemas.microsoft.com/office/powerpoint/2010/main" val="3094702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13</a:t>
            </a:fld>
            <a:endParaRPr kumimoji="1" lang="zh-CN" altLang="en-US"/>
          </a:p>
        </p:txBody>
      </p:sp>
    </p:spTree>
    <p:extLst>
      <p:ext uri="{BB962C8B-B14F-4D97-AF65-F5344CB8AC3E}">
        <p14:creationId xmlns:p14="http://schemas.microsoft.com/office/powerpoint/2010/main" val="2702755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14</a:t>
            </a:fld>
            <a:endParaRPr kumimoji="1" lang="zh-CN" altLang="en-US"/>
          </a:p>
        </p:txBody>
      </p:sp>
    </p:spTree>
    <p:extLst>
      <p:ext uri="{BB962C8B-B14F-4D97-AF65-F5344CB8AC3E}">
        <p14:creationId xmlns:p14="http://schemas.microsoft.com/office/powerpoint/2010/main" val="2332839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B1A8D2-467A-6044-81D1-043D7D6B2C9F}" type="slidenum">
              <a:rPr kumimoji="1" lang="zh-CN" altLang="en-US" smtClean="0"/>
              <a:t>15</a:t>
            </a:fld>
            <a:endParaRPr kumimoji="1" lang="zh-CN" altLang="en-US"/>
          </a:p>
        </p:txBody>
      </p:sp>
    </p:spTree>
    <p:extLst>
      <p:ext uri="{BB962C8B-B14F-4D97-AF65-F5344CB8AC3E}">
        <p14:creationId xmlns:p14="http://schemas.microsoft.com/office/powerpoint/2010/main" val="1338169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16</a:t>
            </a:fld>
            <a:endParaRPr kumimoji="1" lang="zh-CN" altLang="en-US"/>
          </a:p>
        </p:txBody>
      </p:sp>
    </p:spTree>
    <p:extLst>
      <p:ext uri="{BB962C8B-B14F-4D97-AF65-F5344CB8AC3E}">
        <p14:creationId xmlns:p14="http://schemas.microsoft.com/office/powerpoint/2010/main" val="21326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17</a:t>
            </a:fld>
            <a:endParaRPr kumimoji="1" lang="zh-CN" altLang="en-US"/>
          </a:p>
        </p:txBody>
      </p:sp>
    </p:spTree>
    <p:extLst>
      <p:ext uri="{BB962C8B-B14F-4D97-AF65-F5344CB8AC3E}">
        <p14:creationId xmlns:p14="http://schemas.microsoft.com/office/powerpoint/2010/main" val="3123613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18</a:t>
            </a:fld>
            <a:endParaRPr kumimoji="1" lang="zh-CN" altLang="en-US"/>
          </a:p>
        </p:txBody>
      </p:sp>
    </p:spTree>
    <p:extLst>
      <p:ext uri="{BB962C8B-B14F-4D97-AF65-F5344CB8AC3E}">
        <p14:creationId xmlns:p14="http://schemas.microsoft.com/office/powerpoint/2010/main" val="4006602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19</a:t>
            </a:fld>
            <a:endParaRPr kumimoji="1" lang="zh-CN" altLang="en-US"/>
          </a:p>
        </p:txBody>
      </p:sp>
    </p:spTree>
    <p:extLst>
      <p:ext uri="{BB962C8B-B14F-4D97-AF65-F5344CB8AC3E}">
        <p14:creationId xmlns:p14="http://schemas.microsoft.com/office/powerpoint/2010/main" val="2973581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20</a:t>
            </a:fld>
            <a:endParaRPr kumimoji="1" lang="zh-CN" altLang="en-US"/>
          </a:p>
        </p:txBody>
      </p:sp>
    </p:spTree>
    <p:extLst>
      <p:ext uri="{BB962C8B-B14F-4D97-AF65-F5344CB8AC3E}">
        <p14:creationId xmlns:p14="http://schemas.microsoft.com/office/powerpoint/2010/main" val="671392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B1A8D2-467A-6044-81D1-043D7D6B2C9F}" type="slidenum">
              <a:rPr kumimoji="1" lang="zh-CN" altLang="en-US" smtClean="0"/>
              <a:t>3</a:t>
            </a:fld>
            <a:endParaRPr kumimoji="1" lang="zh-CN" altLang="en-US"/>
          </a:p>
        </p:txBody>
      </p:sp>
    </p:spTree>
    <p:extLst>
      <p:ext uri="{BB962C8B-B14F-4D97-AF65-F5344CB8AC3E}">
        <p14:creationId xmlns:p14="http://schemas.microsoft.com/office/powerpoint/2010/main" val="2155395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21</a:t>
            </a:fld>
            <a:endParaRPr kumimoji="1" lang="zh-CN" altLang="en-US"/>
          </a:p>
        </p:txBody>
      </p:sp>
    </p:spTree>
    <p:extLst>
      <p:ext uri="{BB962C8B-B14F-4D97-AF65-F5344CB8AC3E}">
        <p14:creationId xmlns:p14="http://schemas.microsoft.com/office/powerpoint/2010/main" val="2478557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22</a:t>
            </a:fld>
            <a:endParaRPr kumimoji="1" lang="zh-CN" altLang="en-US"/>
          </a:p>
        </p:txBody>
      </p:sp>
    </p:spTree>
    <p:extLst>
      <p:ext uri="{BB962C8B-B14F-4D97-AF65-F5344CB8AC3E}">
        <p14:creationId xmlns:p14="http://schemas.microsoft.com/office/powerpoint/2010/main" val="2051620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23</a:t>
            </a:fld>
            <a:endParaRPr kumimoji="1" lang="zh-CN" altLang="en-US"/>
          </a:p>
        </p:txBody>
      </p:sp>
    </p:spTree>
    <p:extLst>
      <p:ext uri="{BB962C8B-B14F-4D97-AF65-F5344CB8AC3E}">
        <p14:creationId xmlns:p14="http://schemas.microsoft.com/office/powerpoint/2010/main" val="3896342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24</a:t>
            </a:fld>
            <a:endParaRPr kumimoji="1" lang="zh-CN" altLang="en-US"/>
          </a:p>
        </p:txBody>
      </p:sp>
    </p:spTree>
    <p:extLst>
      <p:ext uri="{BB962C8B-B14F-4D97-AF65-F5344CB8AC3E}">
        <p14:creationId xmlns:p14="http://schemas.microsoft.com/office/powerpoint/2010/main" val="2714036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25</a:t>
            </a:fld>
            <a:endParaRPr kumimoji="1" lang="zh-CN" altLang="en-US"/>
          </a:p>
        </p:txBody>
      </p:sp>
    </p:spTree>
    <p:extLst>
      <p:ext uri="{BB962C8B-B14F-4D97-AF65-F5344CB8AC3E}">
        <p14:creationId xmlns:p14="http://schemas.microsoft.com/office/powerpoint/2010/main" val="694134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26</a:t>
            </a:fld>
            <a:endParaRPr kumimoji="1" lang="zh-CN" altLang="en-US"/>
          </a:p>
        </p:txBody>
      </p:sp>
    </p:spTree>
    <p:extLst>
      <p:ext uri="{BB962C8B-B14F-4D97-AF65-F5344CB8AC3E}">
        <p14:creationId xmlns:p14="http://schemas.microsoft.com/office/powerpoint/2010/main" val="1882659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27</a:t>
            </a:fld>
            <a:endParaRPr kumimoji="1" lang="zh-CN" altLang="en-US"/>
          </a:p>
        </p:txBody>
      </p:sp>
    </p:spTree>
    <p:extLst>
      <p:ext uri="{BB962C8B-B14F-4D97-AF65-F5344CB8AC3E}">
        <p14:creationId xmlns:p14="http://schemas.microsoft.com/office/powerpoint/2010/main" val="1074672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28</a:t>
            </a:fld>
            <a:endParaRPr kumimoji="1" lang="zh-CN" altLang="en-US"/>
          </a:p>
        </p:txBody>
      </p:sp>
    </p:spTree>
    <p:extLst>
      <p:ext uri="{BB962C8B-B14F-4D97-AF65-F5344CB8AC3E}">
        <p14:creationId xmlns:p14="http://schemas.microsoft.com/office/powerpoint/2010/main" val="1410618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29</a:t>
            </a:fld>
            <a:endParaRPr kumimoji="1" lang="zh-CN" altLang="en-US"/>
          </a:p>
        </p:txBody>
      </p:sp>
    </p:spTree>
    <p:extLst>
      <p:ext uri="{BB962C8B-B14F-4D97-AF65-F5344CB8AC3E}">
        <p14:creationId xmlns:p14="http://schemas.microsoft.com/office/powerpoint/2010/main" val="31967416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30</a:t>
            </a:fld>
            <a:endParaRPr kumimoji="1" lang="zh-CN" altLang="en-US"/>
          </a:p>
        </p:txBody>
      </p:sp>
    </p:spTree>
    <p:extLst>
      <p:ext uri="{BB962C8B-B14F-4D97-AF65-F5344CB8AC3E}">
        <p14:creationId xmlns:p14="http://schemas.microsoft.com/office/powerpoint/2010/main" val="4220189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4</a:t>
            </a:fld>
            <a:endParaRPr kumimoji="1" lang="zh-CN" altLang="en-US"/>
          </a:p>
        </p:txBody>
      </p:sp>
    </p:spTree>
    <p:extLst>
      <p:ext uri="{BB962C8B-B14F-4D97-AF65-F5344CB8AC3E}">
        <p14:creationId xmlns:p14="http://schemas.microsoft.com/office/powerpoint/2010/main" val="1871300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B1A8D2-467A-6044-81D1-043D7D6B2C9F}" type="slidenum">
              <a:rPr kumimoji="1" lang="zh-CN" altLang="en-US" smtClean="0"/>
              <a:t>31</a:t>
            </a:fld>
            <a:endParaRPr kumimoji="1" lang="zh-CN" altLang="en-US"/>
          </a:p>
        </p:txBody>
      </p:sp>
    </p:spTree>
    <p:extLst>
      <p:ext uri="{BB962C8B-B14F-4D97-AF65-F5344CB8AC3E}">
        <p14:creationId xmlns:p14="http://schemas.microsoft.com/office/powerpoint/2010/main" val="2039307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32</a:t>
            </a:fld>
            <a:endParaRPr kumimoji="1" lang="zh-CN" altLang="en-US"/>
          </a:p>
        </p:txBody>
      </p:sp>
    </p:spTree>
    <p:extLst>
      <p:ext uri="{BB962C8B-B14F-4D97-AF65-F5344CB8AC3E}">
        <p14:creationId xmlns:p14="http://schemas.microsoft.com/office/powerpoint/2010/main" val="1436651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33</a:t>
            </a:fld>
            <a:endParaRPr kumimoji="1" lang="zh-CN" altLang="en-US"/>
          </a:p>
        </p:txBody>
      </p:sp>
    </p:spTree>
    <p:extLst>
      <p:ext uri="{BB962C8B-B14F-4D97-AF65-F5344CB8AC3E}">
        <p14:creationId xmlns:p14="http://schemas.microsoft.com/office/powerpoint/2010/main" val="17981103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34</a:t>
            </a:fld>
            <a:endParaRPr kumimoji="1" lang="zh-CN" altLang="en-US"/>
          </a:p>
        </p:txBody>
      </p:sp>
    </p:spTree>
    <p:extLst>
      <p:ext uri="{BB962C8B-B14F-4D97-AF65-F5344CB8AC3E}">
        <p14:creationId xmlns:p14="http://schemas.microsoft.com/office/powerpoint/2010/main" val="2205211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35</a:t>
            </a:fld>
            <a:endParaRPr kumimoji="1" lang="zh-CN" altLang="en-US"/>
          </a:p>
        </p:txBody>
      </p:sp>
    </p:spTree>
    <p:extLst>
      <p:ext uri="{BB962C8B-B14F-4D97-AF65-F5344CB8AC3E}">
        <p14:creationId xmlns:p14="http://schemas.microsoft.com/office/powerpoint/2010/main" val="26780054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36</a:t>
            </a:fld>
            <a:endParaRPr kumimoji="1" lang="zh-CN" altLang="en-US"/>
          </a:p>
        </p:txBody>
      </p:sp>
    </p:spTree>
    <p:extLst>
      <p:ext uri="{BB962C8B-B14F-4D97-AF65-F5344CB8AC3E}">
        <p14:creationId xmlns:p14="http://schemas.microsoft.com/office/powerpoint/2010/main" val="1382295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37</a:t>
            </a:fld>
            <a:endParaRPr kumimoji="1" lang="zh-CN" altLang="en-US"/>
          </a:p>
        </p:txBody>
      </p:sp>
    </p:spTree>
    <p:extLst>
      <p:ext uri="{BB962C8B-B14F-4D97-AF65-F5344CB8AC3E}">
        <p14:creationId xmlns:p14="http://schemas.microsoft.com/office/powerpoint/2010/main" val="11279871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38</a:t>
            </a:fld>
            <a:endParaRPr kumimoji="1" lang="zh-CN" altLang="en-US"/>
          </a:p>
        </p:txBody>
      </p:sp>
    </p:spTree>
    <p:extLst>
      <p:ext uri="{BB962C8B-B14F-4D97-AF65-F5344CB8AC3E}">
        <p14:creationId xmlns:p14="http://schemas.microsoft.com/office/powerpoint/2010/main" val="2248582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5</a:t>
            </a:fld>
            <a:endParaRPr kumimoji="1" lang="zh-CN" altLang="en-US"/>
          </a:p>
        </p:txBody>
      </p:sp>
    </p:spTree>
    <p:extLst>
      <p:ext uri="{BB962C8B-B14F-4D97-AF65-F5344CB8AC3E}">
        <p14:creationId xmlns:p14="http://schemas.microsoft.com/office/powerpoint/2010/main" val="4157042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6</a:t>
            </a:fld>
            <a:endParaRPr kumimoji="1" lang="zh-CN" altLang="en-US"/>
          </a:p>
        </p:txBody>
      </p:sp>
    </p:spTree>
    <p:extLst>
      <p:ext uri="{BB962C8B-B14F-4D97-AF65-F5344CB8AC3E}">
        <p14:creationId xmlns:p14="http://schemas.microsoft.com/office/powerpoint/2010/main" val="503774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7</a:t>
            </a:fld>
            <a:endParaRPr kumimoji="1" lang="zh-CN" altLang="en-US"/>
          </a:p>
        </p:txBody>
      </p:sp>
    </p:spTree>
    <p:extLst>
      <p:ext uri="{BB962C8B-B14F-4D97-AF65-F5344CB8AC3E}">
        <p14:creationId xmlns:p14="http://schemas.microsoft.com/office/powerpoint/2010/main" val="2609786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8</a:t>
            </a:fld>
            <a:endParaRPr kumimoji="1" lang="zh-CN" altLang="en-US"/>
          </a:p>
        </p:txBody>
      </p:sp>
    </p:spTree>
    <p:extLst>
      <p:ext uri="{BB962C8B-B14F-4D97-AF65-F5344CB8AC3E}">
        <p14:creationId xmlns:p14="http://schemas.microsoft.com/office/powerpoint/2010/main" val="3590244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9</a:t>
            </a:fld>
            <a:endParaRPr kumimoji="1" lang="zh-CN" altLang="en-US"/>
          </a:p>
        </p:txBody>
      </p:sp>
    </p:spTree>
    <p:extLst>
      <p:ext uri="{BB962C8B-B14F-4D97-AF65-F5344CB8AC3E}">
        <p14:creationId xmlns:p14="http://schemas.microsoft.com/office/powerpoint/2010/main" val="2720861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B1A8D2-467A-6044-81D1-043D7D6B2C9F}" type="slidenum">
              <a:rPr kumimoji="1" lang="zh-CN" altLang="en-US" smtClean="0"/>
              <a:t>10</a:t>
            </a:fld>
            <a:endParaRPr kumimoji="1" lang="zh-CN" altLang="en-US"/>
          </a:p>
        </p:txBody>
      </p:sp>
    </p:spTree>
    <p:extLst>
      <p:ext uri="{BB962C8B-B14F-4D97-AF65-F5344CB8AC3E}">
        <p14:creationId xmlns:p14="http://schemas.microsoft.com/office/powerpoint/2010/main" val="790005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stretch>
            <a:fillRect/>
          </a:stretch>
        </p:blipFill>
        <p:spPr>
          <a:xfrm>
            <a:off x="0" y="0"/>
            <a:ext cx="12192000" cy="6858000"/>
          </a:xfrm>
          <a:prstGeom prst="rect">
            <a:avLst/>
          </a:prstGeom>
        </p:spPr>
      </p:pic>
      <p:sp>
        <p:nvSpPr>
          <p:cNvPr id="3" name="灯片编号占位符 2"/>
          <p:cNvSpPr>
            <a:spLocks noGrp="1"/>
          </p:cNvSpPr>
          <p:nvPr>
            <p:ph type="sldNum" sz="quarter" idx="10"/>
          </p:nvPr>
        </p:nvSpPr>
        <p:spPr>
          <a:xfrm>
            <a:off x="9234000" y="6356350"/>
            <a:ext cx="2743200" cy="365125"/>
          </a:xfrm>
        </p:spPr>
        <p:txBody>
          <a:bodyPr/>
          <a:lstStyle>
            <a:lvl1pPr>
              <a:defRPr>
                <a:solidFill>
                  <a:schemeClr val="bg1"/>
                </a:solidFill>
              </a:defRPr>
            </a:lvl1pPr>
          </a:lstStyle>
          <a:p>
            <a:fld id="{698215D7-ACA7-4749-A253-FE563ACD064C}" type="slidenum">
              <a:rPr kumimoji="1" lang="zh-CN" altLang="en-US" smtClean="0"/>
              <a:t>‹#›</a:t>
            </a:fld>
            <a:endParaRPr kumimoji="1" lang="zh-CN" altLang="en-US"/>
          </a:p>
        </p:txBody>
      </p:sp>
      <p:sp>
        <p:nvSpPr>
          <p:cNvPr id="5" name="标题 4"/>
          <p:cNvSpPr>
            <a:spLocks noGrp="1"/>
          </p:cNvSpPr>
          <p:nvPr>
            <p:ph type="title" hasCustomPrompt="1"/>
          </p:nvPr>
        </p:nvSpPr>
        <p:spPr>
          <a:xfrm>
            <a:off x="1056000" y="3592800"/>
            <a:ext cx="10080000" cy="1098000"/>
          </a:xfrm>
          <a:prstGeom prst="rect">
            <a:avLst/>
          </a:prstGeom>
        </p:spPr>
        <p:txBody>
          <a:bodyPr anchor="ctr"/>
          <a:lstStyle>
            <a:lvl1pPr marL="0" algn="l" defTabSz="914400" rtl="0" eaLnBrk="1" latinLnBrk="0" hangingPunct="1">
              <a:defRPr kumimoji="1" lang="zh-CN" altLang="en-US" sz="6000" b="1" kern="1200" spc="300" dirty="0">
                <a:gradFill>
                  <a:gsLst>
                    <a:gs pos="0">
                      <a:schemeClr val="bg1"/>
                    </a:gs>
                    <a:gs pos="50000">
                      <a:schemeClr val="bg1"/>
                    </a:gs>
                    <a:gs pos="100000">
                      <a:srgbClr val="0568FF"/>
                    </a:gs>
                  </a:gsLst>
                  <a:lin ang="0" scaled="0"/>
                </a:gradFill>
                <a:latin typeface="微软雅黑" panose="020B0503020204020204" pitchFamily="34" charset="-122"/>
                <a:ea typeface="微软雅黑" panose="020B0503020204020204" pitchFamily="34" charset="-122"/>
                <a:cs typeface="+mn-cs"/>
              </a:defRPr>
            </a:lvl1pPr>
          </a:lstStyle>
          <a:p>
            <a:r>
              <a:rPr kumimoji="1" lang="zh-CN" altLang="en-US" dirty="0"/>
              <a:t>演示幻灯片的标题</a:t>
            </a:r>
          </a:p>
        </p:txBody>
      </p:sp>
      <p:sp>
        <p:nvSpPr>
          <p:cNvPr id="6" name="文本占位符 5"/>
          <p:cNvSpPr>
            <a:spLocks noGrp="1"/>
          </p:cNvSpPr>
          <p:nvPr>
            <p:ph type="body" sz="quarter" idx="11" hasCustomPrompt="1"/>
          </p:nvPr>
        </p:nvSpPr>
        <p:spPr>
          <a:xfrm>
            <a:off x="1056000" y="4827600"/>
            <a:ext cx="10080000" cy="936000"/>
          </a:xfrm>
          <a:prstGeom prst="rect">
            <a:avLst/>
          </a:prstGeom>
          <a:noFill/>
        </p:spPr>
        <p:txBody>
          <a:bodyPr wrap="square" rtlCol="0" anchor="t">
            <a:noAutofit/>
          </a:bodyPr>
          <a:lstStyle>
            <a:lvl1pPr marL="0" indent="0">
              <a:buFontTx/>
              <a:buNone/>
              <a:defRPr kumimoji="1" lang="zh-CN" altLang="en-US" sz="2400" spc="300" dirty="0" smtClean="0">
                <a:solidFill>
                  <a:schemeClr val="bg1"/>
                </a:solidFill>
                <a:latin typeface="微软雅黑 Light" panose="020B0502040204020203" pitchFamily="34" charset="-122"/>
                <a:ea typeface="微软雅黑 Light" panose="020B0502040204020203" pitchFamily="34" charset="-122"/>
              </a:defRPr>
            </a:lvl1pPr>
            <a:lvl2pPr marL="228600" indent="0">
              <a:buFontTx/>
              <a:buNone/>
              <a:defRPr lang="zh-CN" altLang="en-US" sz="1800" dirty="0" smtClean="0"/>
            </a:lvl2pPr>
            <a:lvl3pPr marL="685800" indent="0">
              <a:buFontTx/>
              <a:buNone/>
              <a:defRPr lang="zh-CN" altLang="en-US" sz="1800" dirty="0" smtClean="0"/>
            </a:lvl3pPr>
            <a:lvl4pPr marL="1143000" indent="0">
              <a:buFontTx/>
              <a:buNone/>
              <a:defRPr lang="zh-CN" altLang="en-US" dirty="0" smtClean="0"/>
            </a:lvl4pPr>
            <a:lvl5pPr marL="1600200" indent="0">
              <a:buFontTx/>
              <a:buNone/>
              <a:defRPr lang="zh-CN" altLang="en-US" dirty="0"/>
            </a:lvl5pPr>
          </a:lstStyle>
          <a:p>
            <a:pPr marL="0" lvl="0"/>
            <a:r>
              <a:rPr kumimoji="1" lang="zh-CN" altLang="en-US" dirty="0"/>
              <a:t>演示幻灯片的副标题</a:t>
            </a:r>
            <a:r>
              <a:rPr kumimoji="1" lang="en-US" altLang="zh-CN" dirty="0"/>
              <a:t>/</a:t>
            </a:r>
            <a:r>
              <a:rPr kumimoji="1" lang="zh-CN" altLang="en-US" dirty="0"/>
              <a:t>作者</a:t>
            </a:r>
          </a:p>
        </p:txBody>
      </p:sp>
      <p:sp>
        <p:nvSpPr>
          <p:cNvPr id="15" name="文本占位符 14"/>
          <p:cNvSpPr>
            <a:spLocks noGrp="1"/>
          </p:cNvSpPr>
          <p:nvPr>
            <p:ph type="body" sz="quarter" idx="12" hasCustomPrompt="1"/>
          </p:nvPr>
        </p:nvSpPr>
        <p:spPr>
          <a:xfrm>
            <a:off x="7602194" y="6356404"/>
            <a:ext cx="3712876" cy="324000"/>
          </a:xfrm>
          <a:prstGeom prst="rect">
            <a:avLst/>
          </a:prstGeom>
        </p:spPr>
        <p:txBody>
          <a:bodyPr anchor="ctr"/>
          <a:lstStyle>
            <a:lvl1pPr marL="0" indent="0" algn="r">
              <a:buFontTx/>
              <a:buNone/>
              <a:defRPr sz="1400" b="0" i="0">
                <a:solidFill>
                  <a:schemeClr val="bg1"/>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8" name="图片 7"/>
          <p:cNvPicPr>
            <a:picLocks noChangeAspect="1"/>
          </p:cNvPicPr>
          <p:nvPr userDrawn="1"/>
        </p:nvPicPr>
        <p:blipFill>
          <a:blip r:embed="rId3"/>
          <a:stretch>
            <a:fillRect/>
          </a:stretch>
        </p:blipFill>
        <p:spPr>
          <a:xfrm>
            <a:off x="9540000" y="407849"/>
            <a:ext cx="1945752" cy="34857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页-标题-副标题-居中">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t>‹#›</a:t>
            </a:fld>
            <a:endParaRPr kumimoji="1" lang="zh-CN" altLang="en-US"/>
          </a:p>
        </p:txBody>
      </p:sp>
      <p:sp>
        <p:nvSpPr>
          <p:cNvPr id="6" name="圆角矩形 5"/>
          <p:cNvSpPr/>
          <p:nvPr userDrawn="1"/>
        </p:nvSpPr>
        <p:spPr>
          <a:xfrm>
            <a:off x="5826000" y="154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9"/>
          <p:cNvSpPr>
            <a:spLocks noGrp="1"/>
          </p:cNvSpPr>
          <p:nvPr>
            <p:ph type="title" hasCustomPrompt="1"/>
          </p:nvPr>
        </p:nvSpPr>
        <p:spPr>
          <a:xfrm>
            <a:off x="696000" y="648000"/>
            <a:ext cx="10800000" cy="504000"/>
          </a:xfrm>
          <a:prstGeom prst="rect">
            <a:avLst/>
          </a:prstGeom>
          <a:noFill/>
        </p:spPr>
        <p:txBody>
          <a:bodyPr wrap="square" rtlCol="0">
            <a:noAutofit/>
          </a:bodyPr>
          <a:lstStyle>
            <a:lvl1pPr algn="ctr">
              <a:defRPr kumimoji="1" lang="zh-CN" altLang="en-US" sz="3200" b="1" spc="300">
                <a:solidFill>
                  <a:srgbClr val="191919"/>
                </a:solidFill>
                <a:latin typeface="微软雅黑" panose="020B0503020204020204" pitchFamily="34" charset="-122"/>
                <a:ea typeface="微软雅黑" panose="020B0503020204020204" pitchFamily="34" charset="-122"/>
                <a:cs typeface="+mn-cs"/>
              </a:defRPr>
            </a:lvl1pPr>
          </a:lstStyle>
          <a:p>
            <a:pPr marL="0" lvl="0" algn="ctr"/>
            <a:r>
              <a:rPr kumimoji="1" lang="zh-CN" altLang="en-US" dirty="0"/>
              <a:t>页面标题</a:t>
            </a:r>
          </a:p>
        </p:txBody>
      </p:sp>
      <p:sp>
        <p:nvSpPr>
          <p:cNvPr id="5" name="文本占位符 4"/>
          <p:cNvSpPr>
            <a:spLocks noGrp="1"/>
          </p:cNvSpPr>
          <p:nvPr>
            <p:ph type="body" sz="quarter" idx="11" hasCustomPrompt="1"/>
          </p:nvPr>
        </p:nvSpPr>
        <p:spPr>
          <a:xfrm>
            <a:off x="696000" y="1116000"/>
            <a:ext cx="10800000" cy="324000"/>
          </a:xfrm>
          <a:prstGeom prst="rect">
            <a:avLst/>
          </a:prstGeom>
        </p:spPr>
        <p:txBody>
          <a:bodyPr/>
          <a:lstStyle>
            <a:lvl1pPr marL="0" indent="0" algn="ctr">
              <a:lnSpc>
                <a:spcPct val="100000"/>
              </a:lnSpc>
              <a:buFontTx/>
              <a:buNone/>
              <a:defRPr kumimoji="1" lang="zh-CN" altLang="en-US" sz="2000" b="0" i="0" kern="1200" spc="300" dirty="0">
                <a:solidFill>
                  <a:srgbClr val="191919"/>
                </a:solidFill>
                <a:latin typeface="微软雅黑 Light" panose="020B0502040204020203" pitchFamily="34" charset="-122"/>
                <a:ea typeface="微软雅黑 Light" panose="020B0502040204020203" pitchFamily="34" charset="-122"/>
                <a:cs typeface="+mn-cs"/>
              </a:defRPr>
            </a:lvl1pPr>
            <a:lvl2pPr marL="0" indent="0">
              <a:defRPr/>
            </a:lvl2pPr>
            <a:lvl3pPr marL="0" indent="0">
              <a:defRPr/>
            </a:lvl3pPr>
            <a:lvl4pPr marL="0" indent="0">
              <a:defRPr/>
            </a:lvl4pPr>
            <a:lvl5pPr marL="0" indent="0">
              <a:defRPr/>
            </a:lvl5pPr>
          </a:lstStyle>
          <a:p>
            <a:pPr marL="0" lvl="0" algn="ctr" defTabSz="914400" rtl="0" eaLnBrk="1" latinLnBrk="0" hangingPunct="1">
              <a:lnSpc>
                <a:spcPct val="90000"/>
              </a:lnSpc>
              <a:spcBef>
                <a:spcPct val="0"/>
              </a:spcBef>
              <a:buNone/>
            </a:pPr>
            <a:r>
              <a:rPr kumimoji="1" lang="zh-CN" altLang="en-US" dirty="0"/>
              <a:t>页面副标题</a:t>
            </a:r>
          </a:p>
        </p:txBody>
      </p:sp>
      <p:sp>
        <p:nvSpPr>
          <p:cNvPr id="7" name="文本占位符 14"/>
          <p:cNvSpPr>
            <a:spLocks noGrp="1"/>
          </p:cNvSpPr>
          <p:nvPr>
            <p:ph type="body" sz="quarter" idx="19" hasCustomPrompt="1"/>
          </p:nvPr>
        </p:nvSpPr>
        <p:spPr>
          <a:xfrm>
            <a:off x="9468000" y="637200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 name="图片 1"/>
          <p:cNvPicPr>
            <a:picLocks noChangeAspect="1"/>
          </p:cNvPicPr>
          <p:nvPr userDrawn="1"/>
        </p:nvPicPr>
        <p:blipFill>
          <a:blip r:embed="rId2"/>
          <a:stretch>
            <a:fillRect/>
          </a:stretch>
        </p:blipFill>
        <p:spPr>
          <a:xfrm>
            <a:off x="10932065" y="347250"/>
            <a:ext cx="803822" cy="1440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页-标题-副标题-居中-压条">
    <p:spTree>
      <p:nvGrpSpPr>
        <p:cNvPr id="1" name=""/>
        <p:cNvGrpSpPr/>
        <p:nvPr/>
      </p:nvGrpSpPr>
      <p:grpSpPr>
        <a:xfrm>
          <a:off x="0" y="0"/>
          <a:ext cx="0" cy="0"/>
          <a:chOff x="0" y="0"/>
          <a:chExt cx="0" cy="0"/>
        </a:xfrm>
      </p:grpSpPr>
      <p:sp>
        <p:nvSpPr>
          <p:cNvPr id="7" name="矩形 6"/>
          <p:cNvSpPr/>
          <p:nvPr userDrawn="1"/>
        </p:nvSpPr>
        <p:spPr>
          <a:xfrm>
            <a:off x="0" y="6138000"/>
            <a:ext cx="12192000" cy="720000"/>
          </a:xfrm>
          <a:prstGeom prst="rect">
            <a:avLst/>
          </a:prstGeom>
          <a:gradFill>
            <a:gsLst>
              <a:gs pos="0">
                <a:srgbClr val="1D99FF"/>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灯片编号占位符 2"/>
          <p:cNvSpPr>
            <a:spLocks noGrp="1"/>
          </p:cNvSpPr>
          <p:nvPr>
            <p:ph type="sldNum" sz="quarter" idx="10"/>
          </p:nvPr>
        </p:nvSpPr>
        <p:spPr>
          <a:xfrm>
            <a:off x="9234000" y="6314400"/>
            <a:ext cx="2743200" cy="365125"/>
          </a:xfrm>
        </p:spPr>
        <p:txBody>
          <a:bodyPr/>
          <a:lstStyle>
            <a:lvl1pPr>
              <a:defRPr>
                <a:solidFill>
                  <a:schemeClr val="bg1"/>
                </a:solidFill>
              </a:defRPr>
            </a:lvl1pPr>
          </a:lstStyle>
          <a:p>
            <a:fld id="{698215D7-ACA7-4749-A253-FE563ACD064C}" type="slidenum">
              <a:rPr kumimoji="1" lang="zh-CN" altLang="en-US" smtClean="0"/>
              <a:t>‹#›</a:t>
            </a:fld>
            <a:endParaRPr kumimoji="1" lang="zh-CN" altLang="en-US"/>
          </a:p>
        </p:txBody>
      </p:sp>
      <p:sp>
        <p:nvSpPr>
          <p:cNvPr id="6" name="圆角矩形 5"/>
          <p:cNvSpPr/>
          <p:nvPr userDrawn="1"/>
        </p:nvSpPr>
        <p:spPr>
          <a:xfrm>
            <a:off x="5826000" y="154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9"/>
          <p:cNvSpPr>
            <a:spLocks noGrp="1"/>
          </p:cNvSpPr>
          <p:nvPr>
            <p:ph type="title" hasCustomPrompt="1"/>
          </p:nvPr>
        </p:nvSpPr>
        <p:spPr>
          <a:xfrm>
            <a:off x="696000" y="648000"/>
            <a:ext cx="10800000" cy="504000"/>
          </a:xfrm>
          <a:prstGeom prst="rect">
            <a:avLst/>
          </a:prstGeom>
          <a:noFill/>
        </p:spPr>
        <p:txBody>
          <a:bodyPr wrap="square" rtlCol="0">
            <a:noAutofit/>
          </a:bodyPr>
          <a:lstStyle>
            <a:lvl1pPr algn="ctr">
              <a:defRPr kumimoji="1" lang="zh-CN" altLang="en-US" sz="3200" b="1" spc="300">
                <a:solidFill>
                  <a:srgbClr val="191919"/>
                </a:solidFill>
                <a:latin typeface="微软雅黑" panose="020B0503020204020204" pitchFamily="34" charset="-122"/>
                <a:ea typeface="微软雅黑" panose="020B0503020204020204" pitchFamily="34" charset="-122"/>
                <a:cs typeface="+mn-cs"/>
              </a:defRPr>
            </a:lvl1pPr>
          </a:lstStyle>
          <a:p>
            <a:pPr marL="0" lvl="0" algn="ctr"/>
            <a:r>
              <a:rPr kumimoji="1" lang="zh-CN" altLang="en-US" dirty="0"/>
              <a:t>页面标题</a:t>
            </a:r>
          </a:p>
        </p:txBody>
      </p:sp>
      <p:sp>
        <p:nvSpPr>
          <p:cNvPr id="5" name="文本占位符 4"/>
          <p:cNvSpPr>
            <a:spLocks noGrp="1"/>
          </p:cNvSpPr>
          <p:nvPr>
            <p:ph type="body" sz="quarter" idx="11" hasCustomPrompt="1"/>
          </p:nvPr>
        </p:nvSpPr>
        <p:spPr>
          <a:xfrm>
            <a:off x="696000" y="1116000"/>
            <a:ext cx="10800000" cy="324000"/>
          </a:xfrm>
          <a:prstGeom prst="rect">
            <a:avLst/>
          </a:prstGeom>
        </p:spPr>
        <p:txBody>
          <a:bodyPr/>
          <a:lstStyle>
            <a:lvl1pPr marL="0" indent="0" algn="ctr">
              <a:lnSpc>
                <a:spcPct val="100000"/>
              </a:lnSpc>
              <a:buFontTx/>
              <a:buNone/>
              <a:defRPr kumimoji="1" lang="zh-CN" altLang="en-US" sz="2000" b="0" i="0" kern="1200" spc="300" dirty="0">
                <a:solidFill>
                  <a:srgbClr val="191919"/>
                </a:solidFill>
                <a:latin typeface="微软雅黑 Light" panose="020B0502040204020203" pitchFamily="34" charset="-122"/>
                <a:ea typeface="微软雅黑 Light" panose="020B0502040204020203" pitchFamily="34" charset="-122"/>
                <a:cs typeface="+mn-cs"/>
              </a:defRPr>
            </a:lvl1pPr>
            <a:lvl2pPr marL="0" indent="0">
              <a:defRPr/>
            </a:lvl2pPr>
            <a:lvl3pPr marL="0" indent="0">
              <a:defRPr/>
            </a:lvl3pPr>
            <a:lvl4pPr marL="0" indent="0">
              <a:defRPr/>
            </a:lvl4pPr>
            <a:lvl5pPr marL="0" indent="0">
              <a:defRPr/>
            </a:lvl5pPr>
          </a:lstStyle>
          <a:p>
            <a:pPr marL="0" lvl="0" algn="ctr" defTabSz="914400" rtl="0" eaLnBrk="1" latinLnBrk="0" hangingPunct="1">
              <a:lnSpc>
                <a:spcPct val="90000"/>
              </a:lnSpc>
              <a:spcBef>
                <a:spcPct val="0"/>
              </a:spcBef>
              <a:buNone/>
            </a:pPr>
            <a:r>
              <a:rPr kumimoji="1" lang="zh-CN" altLang="en-US" dirty="0"/>
              <a:t>页面副标题</a:t>
            </a:r>
          </a:p>
        </p:txBody>
      </p:sp>
      <p:sp>
        <p:nvSpPr>
          <p:cNvPr id="8" name="文本占位符 10"/>
          <p:cNvSpPr>
            <a:spLocks noGrp="1"/>
          </p:cNvSpPr>
          <p:nvPr>
            <p:ph type="body" sz="quarter" idx="12"/>
          </p:nvPr>
        </p:nvSpPr>
        <p:spPr>
          <a:xfrm>
            <a:off x="696000" y="6315437"/>
            <a:ext cx="10800000" cy="365125"/>
          </a:xfrm>
          <a:prstGeom prst="rect">
            <a:avLst/>
          </a:prstGeom>
        </p:spPr>
        <p:txBody>
          <a:bodyPr lIns="90000" anchor="ctr"/>
          <a:lstStyle>
            <a:lvl1pPr marL="0" indent="0" algn="ctr">
              <a:buFontTx/>
              <a:buNone/>
              <a:defRPr sz="1800" b="0" i="0">
                <a:solidFill>
                  <a:schemeClr val="bg1"/>
                </a:solidFill>
                <a:latin typeface="微软雅黑" panose="020B0503020204020204" pitchFamily="34" charset="-122"/>
                <a:ea typeface="微软雅黑" panose="020B0503020204020204"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单击此处编辑母版文本样式</a:t>
            </a:r>
          </a:p>
        </p:txBody>
      </p:sp>
      <p:sp>
        <p:nvSpPr>
          <p:cNvPr id="9" name="文本占位符 14"/>
          <p:cNvSpPr>
            <a:spLocks noGrp="1"/>
          </p:cNvSpPr>
          <p:nvPr>
            <p:ph type="body" sz="quarter" idx="19" hasCustomPrompt="1"/>
          </p:nvPr>
        </p:nvSpPr>
        <p:spPr>
          <a:xfrm>
            <a:off x="9468000" y="637200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 name="图片 1"/>
          <p:cNvPicPr>
            <a:picLocks noChangeAspect="1"/>
          </p:cNvPicPr>
          <p:nvPr userDrawn="1"/>
        </p:nvPicPr>
        <p:blipFill>
          <a:blip r:embed="rId2"/>
          <a:stretch>
            <a:fillRect/>
          </a:stretch>
        </p:blipFill>
        <p:spPr>
          <a:xfrm>
            <a:off x="10932065" y="347250"/>
            <a:ext cx="803822" cy="1440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页-标题-副标题-居左">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t>‹#›</a:t>
            </a:fld>
            <a:endParaRPr kumimoji="1" lang="zh-CN" altLang="en-US"/>
          </a:p>
        </p:txBody>
      </p:sp>
      <p:sp>
        <p:nvSpPr>
          <p:cNvPr id="2" name="标题 1"/>
          <p:cNvSpPr>
            <a:spLocks noGrp="1"/>
          </p:cNvSpPr>
          <p:nvPr>
            <p:ph type="title" hasCustomPrompt="1"/>
          </p:nvPr>
        </p:nvSpPr>
        <p:spPr>
          <a:xfrm>
            <a:off x="694800" y="648000"/>
            <a:ext cx="10800000" cy="503999"/>
          </a:xfrm>
          <a:prstGeom prst="rect">
            <a:avLst/>
          </a:prstGeom>
        </p:spPr>
        <p:txBody>
          <a:bodyPr/>
          <a:lstStyle>
            <a:lvl1pPr algn="l" defTabSz="914400" rtl="0" eaLnBrk="1" latinLnBrk="0" hangingPunct="1">
              <a:lnSpc>
                <a:spcPct val="90000"/>
              </a:lnSpc>
              <a:spcBef>
                <a:spcPct val="0"/>
              </a:spcBef>
              <a:buNone/>
              <a:defRPr kumimoji="1" lang="zh-CN" altLang="en-US" sz="3200" b="1" i="0" kern="1200" dirty="0">
                <a:solidFill>
                  <a:schemeClr val="tx1"/>
                </a:solidFill>
                <a:latin typeface="微软雅黑" panose="020B0503020204020204" pitchFamily="34" charset="-122"/>
                <a:ea typeface="微软雅黑" panose="020B0503020204020204" pitchFamily="34" charset="-122"/>
                <a:cs typeface="+mj-cs"/>
              </a:defRPr>
            </a:lvl1pPr>
          </a:lstStyle>
          <a:p>
            <a:r>
              <a:rPr kumimoji="1" lang="zh-CN" altLang="en-US" dirty="0"/>
              <a:t>页面标题</a:t>
            </a:r>
          </a:p>
        </p:txBody>
      </p:sp>
      <p:sp>
        <p:nvSpPr>
          <p:cNvPr id="8" name="文本占位符 7"/>
          <p:cNvSpPr>
            <a:spLocks noGrp="1"/>
          </p:cNvSpPr>
          <p:nvPr>
            <p:ph type="body" sz="quarter" idx="13" hasCustomPrompt="1"/>
          </p:nvPr>
        </p:nvSpPr>
        <p:spPr>
          <a:xfrm>
            <a:off x="694799" y="1116000"/>
            <a:ext cx="10799999" cy="324000"/>
          </a:xfrm>
          <a:prstGeom prst="rect">
            <a:avLst/>
          </a:prstGeom>
        </p:spPr>
        <p:txBody>
          <a:bodyPr/>
          <a:lstStyle>
            <a:lvl1pPr marL="0" indent="0">
              <a:buFontTx/>
              <a:buNone/>
              <a:defRPr sz="20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页面副标题</a:t>
            </a:r>
          </a:p>
        </p:txBody>
      </p:sp>
      <p:sp>
        <p:nvSpPr>
          <p:cNvPr id="9" name="圆角矩形 8"/>
          <p:cNvSpPr/>
          <p:nvPr userDrawn="1"/>
        </p:nvSpPr>
        <p:spPr>
          <a:xfrm>
            <a:off x="800491" y="154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14"/>
          <p:cNvSpPr>
            <a:spLocks noGrp="1"/>
          </p:cNvSpPr>
          <p:nvPr>
            <p:ph type="body" sz="quarter" idx="19" hasCustomPrompt="1"/>
          </p:nvPr>
        </p:nvSpPr>
        <p:spPr>
          <a:xfrm>
            <a:off x="9468000" y="637200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4" name="图片 3"/>
          <p:cNvPicPr>
            <a:picLocks noChangeAspect="1"/>
          </p:cNvPicPr>
          <p:nvPr userDrawn="1"/>
        </p:nvPicPr>
        <p:blipFill>
          <a:blip r:embed="rId2"/>
          <a:stretch>
            <a:fillRect/>
          </a:stretch>
        </p:blipFill>
        <p:spPr>
          <a:xfrm>
            <a:off x="10932065" y="347250"/>
            <a:ext cx="803822" cy="144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页-标题-副标题-居左-压条">
    <p:spTree>
      <p:nvGrpSpPr>
        <p:cNvPr id="1" name=""/>
        <p:cNvGrpSpPr/>
        <p:nvPr/>
      </p:nvGrpSpPr>
      <p:grpSpPr>
        <a:xfrm>
          <a:off x="0" y="0"/>
          <a:ext cx="0" cy="0"/>
          <a:chOff x="0" y="0"/>
          <a:chExt cx="0" cy="0"/>
        </a:xfrm>
      </p:grpSpPr>
      <p:sp>
        <p:nvSpPr>
          <p:cNvPr id="7" name="矩形 6"/>
          <p:cNvSpPr/>
          <p:nvPr userDrawn="1"/>
        </p:nvSpPr>
        <p:spPr>
          <a:xfrm>
            <a:off x="0" y="6138000"/>
            <a:ext cx="12192000" cy="720000"/>
          </a:xfrm>
          <a:prstGeom prst="rect">
            <a:avLst/>
          </a:prstGeom>
          <a:gradFill>
            <a:gsLst>
              <a:gs pos="0">
                <a:srgbClr val="1D99FF"/>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灯片编号占位符 2"/>
          <p:cNvSpPr>
            <a:spLocks noGrp="1"/>
          </p:cNvSpPr>
          <p:nvPr>
            <p:ph type="sldNum" sz="quarter" idx="10"/>
          </p:nvPr>
        </p:nvSpPr>
        <p:spPr>
          <a:xfrm>
            <a:off x="9234000" y="6314400"/>
            <a:ext cx="2743200" cy="365125"/>
          </a:xfrm>
        </p:spPr>
        <p:txBody>
          <a:bodyPr/>
          <a:lstStyle>
            <a:lvl1pPr>
              <a:defRPr>
                <a:solidFill>
                  <a:schemeClr val="bg1"/>
                </a:solidFill>
              </a:defRPr>
            </a:lvl1pPr>
          </a:lstStyle>
          <a:p>
            <a:fld id="{698215D7-ACA7-4749-A253-FE563ACD064C}" type="slidenum">
              <a:rPr kumimoji="1" lang="zh-CN" altLang="en-US" smtClean="0"/>
              <a:t>‹#›</a:t>
            </a:fld>
            <a:endParaRPr kumimoji="1" lang="zh-CN" altLang="en-US"/>
          </a:p>
        </p:txBody>
      </p:sp>
      <p:sp>
        <p:nvSpPr>
          <p:cNvPr id="2" name="标题 1"/>
          <p:cNvSpPr>
            <a:spLocks noGrp="1"/>
          </p:cNvSpPr>
          <p:nvPr>
            <p:ph type="title" hasCustomPrompt="1"/>
          </p:nvPr>
        </p:nvSpPr>
        <p:spPr>
          <a:xfrm>
            <a:off x="694800" y="648000"/>
            <a:ext cx="10800000" cy="503999"/>
          </a:xfrm>
          <a:prstGeom prst="rect">
            <a:avLst/>
          </a:prstGeom>
        </p:spPr>
        <p:txBody>
          <a:bodyPr/>
          <a:lstStyle>
            <a:lvl1pPr algn="l" defTabSz="914400" rtl="0" eaLnBrk="1" latinLnBrk="0" hangingPunct="1">
              <a:lnSpc>
                <a:spcPct val="90000"/>
              </a:lnSpc>
              <a:spcBef>
                <a:spcPct val="0"/>
              </a:spcBef>
              <a:buNone/>
              <a:defRPr kumimoji="1" lang="zh-CN" altLang="en-US" sz="3200" b="1" i="0" kern="1200" dirty="0">
                <a:solidFill>
                  <a:schemeClr val="tx1"/>
                </a:solidFill>
                <a:latin typeface="微软雅黑" panose="020B0503020204020204" pitchFamily="34" charset="-122"/>
                <a:ea typeface="微软雅黑" panose="020B0503020204020204" pitchFamily="34" charset="-122"/>
                <a:cs typeface="+mj-cs"/>
              </a:defRPr>
            </a:lvl1pPr>
          </a:lstStyle>
          <a:p>
            <a:r>
              <a:rPr kumimoji="1" lang="zh-CN" altLang="en-US" dirty="0"/>
              <a:t>页面标题</a:t>
            </a:r>
          </a:p>
        </p:txBody>
      </p:sp>
      <p:sp>
        <p:nvSpPr>
          <p:cNvPr id="8" name="文本占位符 7"/>
          <p:cNvSpPr>
            <a:spLocks noGrp="1"/>
          </p:cNvSpPr>
          <p:nvPr>
            <p:ph type="body" sz="quarter" idx="13" hasCustomPrompt="1"/>
          </p:nvPr>
        </p:nvSpPr>
        <p:spPr>
          <a:xfrm>
            <a:off x="694799" y="1116000"/>
            <a:ext cx="10799999" cy="324000"/>
          </a:xfrm>
          <a:prstGeom prst="rect">
            <a:avLst/>
          </a:prstGeom>
        </p:spPr>
        <p:txBody>
          <a:bodyPr/>
          <a:lstStyle>
            <a:lvl1pPr marL="0" indent="0">
              <a:buFontTx/>
              <a:buNone/>
              <a:defRPr sz="20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页面副标题</a:t>
            </a:r>
          </a:p>
        </p:txBody>
      </p:sp>
      <p:sp>
        <p:nvSpPr>
          <p:cNvPr id="9" name="圆角矩形 8"/>
          <p:cNvSpPr/>
          <p:nvPr userDrawn="1"/>
        </p:nvSpPr>
        <p:spPr>
          <a:xfrm>
            <a:off x="800491" y="154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占位符 10"/>
          <p:cNvSpPr>
            <a:spLocks noGrp="1"/>
          </p:cNvSpPr>
          <p:nvPr>
            <p:ph type="body" sz="quarter" idx="11"/>
          </p:nvPr>
        </p:nvSpPr>
        <p:spPr>
          <a:xfrm>
            <a:off x="696000" y="6315437"/>
            <a:ext cx="10800000" cy="365125"/>
          </a:xfrm>
          <a:prstGeom prst="rect">
            <a:avLst/>
          </a:prstGeom>
        </p:spPr>
        <p:txBody>
          <a:bodyPr lIns="90000" anchor="ctr"/>
          <a:lstStyle>
            <a:lvl1pPr marL="0" indent="0" algn="l">
              <a:buFontTx/>
              <a:buNone/>
              <a:defRPr sz="1800" b="0" i="0">
                <a:solidFill>
                  <a:schemeClr val="bg1"/>
                </a:solidFill>
                <a:latin typeface="微软雅黑" panose="020B0503020204020204" pitchFamily="34" charset="-122"/>
                <a:ea typeface="微软雅黑" panose="020B0503020204020204"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单击此处编辑母版文本样式</a:t>
            </a:r>
          </a:p>
        </p:txBody>
      </p:sp>
      <p:sp>
        <p:nvSpPr>
          <p:cNvPr id="11" name="文本占位符 14"/>
          <p:cNvSpPr>
            <a:spLocks noGrp="1"/>
          </p:cNvSpPr>
          <p:nvPr>
            <p:ph type="body" sz="quarter" idx="19" hasCustomPrompt="1"/>
          </p:nvPr>
        </p:nvSpPr>
        <p:spPr>
          <a:xfrm>
            <a:off x="9468000" y="637200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2"/>
          <a:stretch>
            <a:fillRect/>
          </a:stretch>
        </p:blipFill>
        <p:spPr>
          <a:xfrm>
            <a:off x="10890155" y="385350"/>
            <a:ext cx="803822" cy="1440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页-一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t>‹#›</a:t>
            </a:fld>
            <a:endParaRPr kumimoji="1" lang="zh-CN" altLang="en-US"/>
          </a:p>
        </p:txBody>
      </p:sp>
      <p:sp>
        <p:nvSpPr>
          <p:cNvPr id="6" name="圆角矩形 5"/>
          <p:cNvSpPr/>
          <p:nvPr userDrawn="1"/>
        </p:nvSpPr>
        <p:spPr>
          <a:xfrm>
            <a:off x="800491" y="136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hasCustomPrompt="1"/>
          </p:nvPr>
        </p:nvSpPr>
        <p:spPr>
          <a:xfrm>
            <a:off x="696000" y="720000"/>
            <a:ext cx="10800000" cy="648000"/>
          </a:xfrm>
          <a:prstGeom prst="rect">
            <a:avLst/>
          </a:prstGeom>
        </p:spPr>
        <p:txBody>
          <a:bodyPr/>
          <a:lstStyle>
            <a:lvl1pPr>
              <a:defRPr kumimoji="1" lang="zh-CN" altLang="en-US" sz="3200" b="1" i="0" dirty="0">
                <a:latin typeface="微软雅黑" panose="020B0503020204020204" pitchFamily="34" charset="-122"/>
                <a:ea typeface="微软雅黑" panose="020B0503020204020204" pitchFamily="34" charset="-122"/>
              </a:defRPr>
            </a:lvl1pPr>
          </a:lstStyle>
          <a:p>
            <a:pPr lvl="0"/>
            <a:r>
              <a:rPr kumimoji="1" lang="zh-CN" altLang="en-US" dirty="0"/>
              <a:t>页面标题</a:t>
            </a:r>
          </a:p>
        </p:txBody>
      </p:sp>
      <p:sp>
        <p:nvSpPr>
          <p:cNvPr id="9" name="文本占位符 8"/>
          <p:cNvSpPr>
            <a:spLocks noGrp="1"/>
          </p:cNvSpPr>
          <p:nvPr>
            <p:ph type="body" sz="quarter" idx="13" hasCustomPrompt="1"/>
          </p:nvPr>
        </p:nvSpPr>
        <p:spPr>
          <a:xfrm>
            <a:off x="704224" y="1800000"/>
            <a:ext cx="10791776" cy="4320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机型进行折抵换购的价格。上述所示分期付款金额仅为折抵换购后使用特定期数免息分期付款估算得出的示例 </a:t>
            </a:r>
            <a:r>
              <a:rPr kumimoji="1" lang="en-US" altLang="zh-CN" dirty="0"/>
              <a:t>(</a:t>
            </a:r>
            <a:r>
              <a:rPr kumimoji="1" lang="zh-CN" altLang="en-US" dirty="0"/>
              <a:t>仅显示整数数额，未显示小数点以后的金额</a:t>
            </a:r>
            <a:r>
              <a:rPr kumimoji="1" lang="en-US" altLang="zh-CN" dirty="0"/>
              <a:t>)</a:t>
            </a:r>
            <a:r>
              <a:rPr kumimoji="1" lang="zh-CN" altLang="en-US" dirty="0"/>
              <a:t>，实际支付金额以银行或花呗账单为准。最高可享 </a:t>
            </a:r>
            <a:r>
              <a:rPr kumimoji="1" lang="en-US" altLang="zh-CN" dirty="0"/>
              <a:t>24 </a:t>
            </a:r>
            <a:r>
              <a:rPr kumimoji="1" lang="zh-CN" altLang="en-US" dirty="0"/>
              <a:t>期免息分期。所示的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机型进行折抵换购的价格。上述所示分期付款金额仅为折抵换购后使用特定期数免息分期付款估算得出的示例 </a:t>
            </a:r>
            <a:r>
              <a:rPr kumimoji="1" lang="en-US" altLang="zh-CN" dirty="0"/>
              <a:t>(</a:t>
            </a:r>
            <a:r>
              <a:rPr kumimoji="1" lang="zh-CN" altLang="en-US" dirty="0"/>
              <a:t>仅显示整数数额，未显示小数点以后的金额</a:t>
            </a:r>
            <a:r>
              <a:rPr kumimoji="1" lang="en-US" altLang="zh-CN" dirty="0"/>
              <a:t>)</a:t>
            </a:r>
            <a:r>
              <a:rPr kumimoji="1" lang="zh-CN" altLang="en-US" dirty="0"/>
              <a:t>，实际支付金额以银行或花呗账单为准。最高可享 </a:t>
            </a:r>
            <a:r>
              <a:rPr kumimoji="1" lang="en-US" altLang="zh-CN" dirty="0"/>
              <a:t>24 </a:t>
            </a:r>
            <a:r>
              <a:rPr kumimoji="1" lang="zh-CN" altLang="en-US" dirty="0"/>
              <a:t>期免息分期。所示的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a:t>
            </a:r>
          </a:p>
        </p:txBody>
      </p:sp>
      <p:sp>
        <p:nvSpPr>
          <p:cNvPr id="8" name="文本占位符 14"/>
          <p:cNvSpPr>
            <a:spLocks noGrp="1"/>
          </p:cNvSpPr>
          <p:nvPr>
            <p:ph type="body" sz="quarter" idx="19" hasCustomPrompt="1"/>
          </p:nvPr>
        </p:nvSpPr>
        <p:spPr>
          <a:xfrm>
            <a:off x="9468000" y="6396455"/>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2"/>
          <a:stretch>
            <a:fillRect/>
          </a:stretch>
        </p:blipFill>
        <p:spPr>
          <a:xfrm>
            <a:off x="10890155" y="385350"/>
            <a:ext cx="803822" cy="1440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页-一栏-副标题">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t>‹#›</a:t>
            </a:fld>
            <a:endParaRPr kumimoji="1" lang="zh-CN" altLang="en-US"/>
          </a:p>
        </p:txBody>
      </p:sp>
      <p:sp>
        <p:nvSpPr>
          <p:cNvPr id="6" name="圆角矩形 5"/>
          <p:cNvSpPr/>
          <p:nvPr userDrawn="1"/>
        </p:nvSpPr>
        <p:spPr>
          <a:xfrm>
            <a:off x="800491" y="154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hasCustomPrompt="1"/>
          </p:nvPr>
        </p:nvSpPr>
        <p:spPr>
          <a:xfrm>
            <a:off x="696000" y="648000"/>
            <a:ext cx="10800000" cy="503999"/>
          </a:xfrm>
          <a:prstGeom prst="rect">
            <a:avLst/>
          </a:prstGeom>
        </p:spPr>
        <p:txBody>
          <a:bodyPr/>
          <a:lstStyle>
            <a:lvl1pPr>
              <a:defRPr sz="3200" b="1" i="0">
                <a:latin typeface="微软雅黑" panose="020B0503020204020204" pitchFamily="34" charset="-122"/>
                <a:ea typeface="微软雅黑" panose="020B0503020204020204" pitchFamily="34" charset="-122"/>
              </a:defRPr>
            </a:lvl1pPr>
          </a:lstStyle>
          <a:p>
            <a:r>
              <a:rPr kumimoji="1" lang="zh-CN" altLang="en-US" dirty="0"/>
              <a:t>页面标题</a:t>
            </a:r>
          </a:p>
        </p:txBody>
      </p:sp>
      <p:sp>
        <p:nvSpPr>
          <p:cNvPr id="8" name="文本占位符 7"/>
          <p:cNvSpPr>
            <a:spLocks noGrp="1"/>
          </p:cNvSpPr>
          <p:nvPr>
            <p:ph type="body" sz="quarter" idx="13" hasCustomPrompt="1"/>
          </p:nvPr>
        </p:nvSpPr>
        <p:spPr>
          <a:xfrm>
            <a:off x="694799" y="1116000"/>
            <a:ext cx="10799999" cy="324000"/>
          </a:xfrm>
          <a:prstGeom prst="rect">
            <a:avLst/>
          </a:prstGeom>
        </p:spPr>
        <p:txBody>
          <a:bodyPr/>
          <a:lstStyle>
            <a:lvl1pPr marL="0" indent="0">
              <a:buFontTx/>
              <a:buNone/>
              <a:defRPr sz="20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页面副标题</a:t>
            </a:r>
          </a:p>
        </p:txBody>
      </p:sp>
      <p:sp>
        <p:nvSpPr>
          <p:cNvPr id="9" name="文本占位符 8"/>
          <p:cNvSpPr>
            <a:spLocks noGrp="1"/>
          </p:cNvSpPr>
          <p:nvPr>
            <p:ph type="body" sz="quarter" idx="14" hasCustomPrompt="1"/>
          </p:nvPr>
        </p:nvSpPr>
        <p:spPr>
          <a:xfrm>
            <a:off x="704224" y="1872000"/>
            <a:ext cx="10791776" cy="4320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机型进行折抵换购的价格。上述所示分期付款金额仅为折抵换购后使用特定期数免息分期付款估算得出的示例 </a:t>
            </a:r>
            <a:r>
              <a:rPr kumimoji="1" lang="en-US" altLang="zh-CN" dirty="0"/>
              <a:t>(</a:t>
            </a:r>
            <a:r>
              <a:rPr kumimoji="1" lang="zh-CN" altLang="en-US" dirty="0"/>
              <a:t>仅显示整数数额，未显示小数点以后的金额</a:t>
            </a:r>
            <a:r>
              <a:rPr kumimoji="1" lang="en-US" altLang="zh-CN" dirty="0"/>
              <a:t>)</a:t>
            </a:r>
            <a:r>
              <a:rPr kumimoji="1" lang="zh-CN" altLang="en-US" dirty="0"/>
              <a:t>，实际支付金额以银行或花呗账单为准。最高可享 </a:t>
            </a:r>
            <a:r>
              <a:rPr kumimoji="1" lang="en-US" altLang="zh-CN" dirty="0"/>
              <a:t>24 </a:t>
            </a:r>
            <a:r>
              <a:rPr kumimoji="1" lang="zh-CN" altLang="en-US" dirty="0"/>
              <a:t>期免息分期。所示的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机型进行折抵换购的价格。上述所示分期付款金额仅为折抵换购后使用特定期数免息分期付款估算得出的示例 </a:t>
            </a:r>
            <a:r>
              <a:rPr kumimoji="1" lang="en-US" altLang="zh-CN" dirty="0"/>
              <a:t>(</a:t>
            </a:r>
            <a:r>
              <a:rPr kumimoji="1" lang="zh-CN" altLang="en-US" dirty="0"/>
              <a:t>仅显示整数数额，未显示小数点以后的金额</a:t>
            </a:r>
            <a:r>
              <a:rPr kumimoji="1" lang="en-US" altLang="zh-CN" dirty="0"/>
              <a:t>)</a:t>
            </a:r>
            <a:r>
              <a:rPr kumimoji="1" lang="zh-CN" altLang="en-US" dirty="0"/>
              <a:t>，实际支付金额以银行或花呗账单为准。最高可享 </a:t>
            </a:r>
            <a:r>
              <a:rPr kumimoji="1" lang="en-US" altLang="zh-CN" dirty="0"/>
              <a:t>24 </a:t>
            </a:r>
            <a:r>
              <a:rPr kumimoji="1" lang="zh-CN" altLang="en-US" dirty="0"/>
              <a:t>期免息分期。所示的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a:t>
            </a:r>
          </a:p>
        </p:txBody>
      </p:sp>
      <p:sp>
        <p:nvSpPr>
          <p:cNvPr id="11" name="文本占位符 14"/>
          <p:cNvSpPr>
            <a:spLocks noGrp="1"/>
          </p:cNvSpPr>
          <p:nvPr>
            <p:ph type="body" sz="quarter" idx="19" hasCustomPrompt="1"/>
          </p:nvPr>
        </p:nvSpPr>
        <p:spPr>
          <a:xfrm>
            <a:off x="9587920" y="6364705"/>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2"/>
          <a:stretch>
            <a:fillRect/>
          </a:stretch>
        </p:blipFill>
        <p:spPr>
          <a:xfrm>
            <a:off x="10890155" y="385350"/>
            <a:ext cx="803822" cy="1440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页-左文右图">
    <p:spTree>
      <p:nvGrpSpPr>
        <p:cNvPr id="1" name=""/>
        <p:cNvGrpSpPr/>
        <p:nvPr/>
      </p:nvGrpSpPr>
      <p:grpSpPr>
        <a:xfrm>
          <a:off x="0" y="0"/>
          <a:ext cx="0" cy="0"/>
          <a:chOff x="0" y="0"/>
          <a:chExt cx="0" cy="0"/>
        </a:xfrm>
      </p:grpSpPr>
      <p:sp>
        <p:nvSpPr>
          <p:cNvPr id="7" name="图片占位符 6"/>
          <p:cNvSpPr>
            <a:spLocks noGrp="1"/>
          </p:cNvSpPr>
          <p:nvPr>
            <p:ph type="pic" sz="quarter" idx="13"/>
          </p:nvPr>
        </p:nvSpPr>
        <p:spPr>
          <a:xfrm>
            <a:off x="6792000" y="0"/>
            <a:ext cx="5400000" cy="6858000"/>
          </a:xfrm>
          <a:prstGeom prst="rect">
            <a:avLst/>
          </a:prstGeom>
          <a:blipFill dpi="0" rotWithShape="1">
            <a:blip r:embed="rId2"/>
            <a:srcRect/>
            <a:tile tx="0" ty="0" sx="100000" sy="100000" flip="none" algn="ctr"/>
          </a:blipFill>
        </p:spPr>
        <p:txBody>
          <a:bodyPr/>
          <a:lstStyle>
            <a:lvl1pPr marL="0" indent="0">
              <a:buNone/>
              <a:defRPr/>
            </a:lvl1pPr>
          </a:lstStyle>
          <a:p>
            <a:endParaRPr kumimoji="1" lang="zh-CN" altLang="en-US" dirty="0"/>
          </a:p>
        </p:txBody>
      </p:sp>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t>‹#›</a:t>
            </a:fld>
            <a:endParaRPr kumimoji="1" lang="zh-CN" altLang="en-US"/>
          </a:p>
        </p:txBody>
      </p:sp>
      <p:sp>
        <p:nvSpPr>
          <p:cNvPr id="6" name="圆角矩形 5"/>
          <p:cNvSpPr/>
          <p:nvPr userDrawn="1"/>
        </p:nvSpPr>
        <p:spPr>
          <a:xfrm>
            <a:off x="800491" y="136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hasCustomPrompt="1"/>
          </p:nvPr>
        </p:nvSpPr>
        <p:spPr>
          <a:xfrm>
            <a:off x="696000" y="720000"/>
            <a:ext cx="5398802" cy="648000"/>
          </a:xfrm>
          <a:prstGeom prst="rect">
            <a:avLst/>
          </a:prstGeom>
        </p:spPr>
        <p:txBody>
          <a:bodyPr/>
          <a:lstStyle>
            <a:lvl1pPr>
              <a:defRPr sz="3200" b="1" i="0">
                <a:latin typeface="微软雅黑" panose="020B0503020204020204" pitchFamily="34" charset="-122"/>
                <a:ea typeface="微软雅黑" panose="020B0503020204020204" pitchFamily="34" charset="-122"/>
              </a:defRPr>
            </a:lvl1pPr>
          </a:lstStyle>
          <a:p>
            <a:r>
              <a:rPr kumimoji="1" lang="zh-CN" altLang="en-US" dirty="0"/>
              <a:t>页面标题</a:t>
            </a:r>
          </a:p>
        </p:txBody>
      </p:sp>
      <p:sp>
        <p:nvSpPr>
          <p:cNvPr id="8" name="文本占位符 8"/>
          <p:cNvSpPr>
            <a:spLocks noGrp="1"/>
          </p:cNvSpPr>
          <p:nvPr>
            <p:ph type="body" sz="quarter" idx="14" hasCustomPrompt="1"/>
          </p:nvPr>
        </p:nvSpPr>
        <p:spPr>
          <a:xfrm>
            <a:off x="704224" y="1800000"/>
            <a:ext cx="5390578" cy="4320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机型进行折抵换购的价格。上述所示分期付款金额仅为折抵换购后使用特定期数免息分期付款估算得出的示例 </a:t>
            </a:r>
            <a:r>
              <a:rPr kumimoji="1" lang="en-US" altLang="zh-CN" dirty="0"/>
              <a:t>(</a:t>
            </a:r>
            <a:r>
              <a:rPr kumimoji="1" lang="zh-CN" altLang="en-US" dirty="0"/>
              <a:t>仅显示整数数额，未显示小数点以后的金额</a:t>
            </a:r>
            <a:r>
              <a:rPr kumimoji="1" lang="en-US" altLang="zh-CN" dirty="0"/>
              <a:t>)</a:t>
            </a:r>
            <a:r>
              <a:rPr kumimoji="1" lang="zh-CN" altLang="en-US" dirty="0"/>
              <a:t>，实际支付金额以银行或花呗账单为准。最高可享 </a:t>
            </a:r>
            <a:r>
              <a:rPr kumimoji="1" lang="en-US" altLang="zh-CN" dirty="0"/>
              <a:t>24 </a:t>
            </a:r>
            <a:r>
              <a:rPr kumimoji="1" lang="zh-CN" altLang="en-US" dirty="0"/>
              <a:t>期免息分期。所示的 </a:t>
            </a:r>
            <a:r>
              <a:rPr kumimoji="1" lang="en-US" altLang="zh-CN" dirty="0"/>
              <a:t>iPhone 11 Pro 64GB </a:t>
            </a:r>
            <a:r>
              <a:rPr kumimoji="1" lang="zh-CN" altLang="en-US" dirty="0"/>
              <a:t>。</a:t>
            </a:r>
          </a:p>
        </p:txBody>
      </p:sp>
      <p:sp>
        <p:nvSpPr>
          <p:cNvPr id="10" name="文本占位符 14"/>
          <p:cNvSpPr>
            <a:spLocks noGrp="1"/>
          </p:cNvSpPr>
          <p:nvPr>
            <p:ph type="body" sz="quarter" idx="19" hasCustomPrompt="1"/>
          </p:nvPr>
        </p:nvSpPr>
        <p:spPr>
          <a:xfrm>
            <a:off x="10177200" y="216000"/>
            <a:ext cx="1800000" cy="216000"/>
          </a:xfrm>
          <a:prstGeom prst="rect">
            <a:avLst/>
          </a:prstGeom>
        </p:spPr>
        <p:txBody>
          <a:bodyPr anchor="ctr"/>
          <a:lstStyle>
            <a:lvl1pPr marL="0" indent="0" algn="r">
              <a:buFontTx/>
              <a:buNone/>
              <a:defRPr sz="1200" b="0" i="0">
                <a:solidFill>
                  <a:schemeClr val="bg1"/>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3"/>
          <a:stretch>
            <a:fillRect/>
          </a:stretch>
        </p:blipFill>
        <p:spPr>
          <a:xfrm>
            <a:off x="10890155" y="385350"/>
            <a:ext cx="803822" cy="144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页-左文右图-副标题">
    <p:spTree>
      <p:nvGrpSpPr>
        <p:cNvPr id="1" name=""/>
        <p:cNvGrpSpPr/>
        <p:nvPr/>
      </p:nvGrpSpPr>
      <p:grpSpPr>
        <a:xfrm>
          <a:off x="0" y="0"/>
          <a:ext cx="0" cy="0"/>
          <a:chOff x="0" y="0"/>
          <a:chExt cx="0" cy="0"/>
        </a:xfrm>
      </p:grpSpPr>
      <p:sp>
        <p:nvSpPr>
          <p:cNvPr id="7" name="图片占位符 6"/>
          <p:cNvSpPr>
            <a:spLocks noGrp="1"/>
          </p:cNvSpPr>
          <p:nvPr>
            <p:ph type="pic" sz="quarter" idx="13"/>
          </p:nvPr>
        </p:nvSpPr>
        <p:spPr>
          <a:xfrm>
            <a:off x="6792000" y="0"/>
            <a:ext cx="5400000" cy="6858000"/>
          </a:xfrm>
          <a:prstGeom prst="rect">
            <a:avLst/>
          </a:prstGeom>
          <a:blipFill dpi="0" rotWithShape="1">
            <a:blip r:embed="rId2"/>
            <a:srcRect/>
            <a:tile tx="0" ty="0" sx="100000" sy="100000" flip="none" algn="ctr"/>
          </a:blipFill>
        </p:spPr>
        <p:txBody>
          <a:bodyPr/>
          <a:lstStyle>
            <a:lvl1pPr marL="0" indent="0">
              <a:buNone/>
              <a:defRPr/>
            </a:lvl1pPr>
          </a:lstStyle>
          <a:p>
            <a:endParaRPr kumimoji="1" lang="zh-CN" altLang="en-US" dirty="0"/>
          </a:p>
        </p:txBody>
      </p:sp>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t>‹#›</a:t>
            </a:fld>
            <a:endParaRPr kumimoji="1" lang="zh-CN" altLang="en-US"/>
          </a:p>
        </p:txBody>
      </p:sp>
      <p:sp>
        <p:nvSpPr>
          <p:cNvPr id="6" name="圆角矩形 5"/>
          <p:cNvSpPr/>
          <p:nvPr userDrawn="1"/>
        </p:nvSpPr>
        <p:spPr>
          <a:xfrm>
            <a:off x="800491" y="154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hasCustomPrompt="1"/>
          </p:nvPr>
        </p:nvSpPr>
        <p:spPr>
          <a:xfrm>
            <a:off x="696000" y="648000"/>
            <a:ext cx="5398802" cy="503999"/>
          </a:xfrm>
          <a:prstGeom prst="rect">
            <a:avLst/>
          </a:prstGeom>
        </p:spPr>
        <p:txBody>
          <a:bodyPr/>
          <a:lstStyle>
            <a:lvl1pPr>
              <a:defRPr sz="3200" b="1" i="0">
                <a:latin typeface="微软雅黑" panose="020B0503020204020204" pitchFamily="34" charset="-122"/>
                <a:ea typeface="微软雅黑" panose="020B0503020204020204" pitchFamily="34" charset="-122"/>
              </a:defRPr>
            </a:lvl1pPr>
          </a:lstStyle>
          <a:p>
            <a:r>
              <a:rPr kumimoji="1" lang="zh-CN" altLang="en-US" dirty="0"/>
              <a:t>页面标题</a:t>
            </a:r>
          </a:p>
        </p:txBody>
      </p:sp>
      <p:sp>
        <p:nvSpPr>
          <p:cNvPr id="8" name="文本占位符 7"/>
          <p:cNvSpPr>
            <a:spLocks noGrp="1"/>
          </p:cNvSpPr>
          <p:nvPr>
            <p:ph type="body" sz="quarter" idx="14" hasCustomPrompt="1"/>
          </p:nvPr>
        </p:nvSpPr>
        <p:spPr>
          <a:xfrm>
            <a:off x="694799" y="1116000"/>
            <a:ext cx="5400000" cy="324000"/>
          </a:xfrm>
          <a:prstGeom prst="rect">
            <a:avLst/>
          </a:prstGeom>
        </p:spPr>
        <p:txBody>
          <a:bodyPr/>
          <a:lstStyle>
            <a:lvl1pPr marL="0" indent="0">
              <a:buFontTx/>
              <a:buNone/>
              <a:defRPr sz="20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页面副标题</a:t>
            </a:r>
          </a:p>
        </p:txBody>
      </p:sp>
      <p:sp>
        <p:nvSpPr>
          <p:cNvPr id="9" name="文本占位符 8"/>
          <p:cNvSpPr>
            <a:spLocks noGrp="1"/>
          </p:cNvSpPr>
          <p:nvPr>
            <p:ph type="body" sz="quarter" idx="15" hasCustomPrompt="1"/>
          </p:nvPr>
        </p:nvSpPr>
        <p:spPr>
          <a:xfrm>
            <a:off x="704224" y="1872000"/>
            <a:ext cx="5390578" cy="4320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机型进行折抵换购的价格。上述所示分期付款金额仅为折抵换购后使用特定期数免息分期付款估算得出的示例 </a:t>
            </a:r>
            <a:r>
              <a:rPr kumimoji="1" lang="en-US" altLang="zh-CN" dirty="0"/>
              <a:t>(</a:t>
            </a:r>
            <a:r>
              <a:rPr kumimoji="1" lang="zh-CN" altLang="en-US" dirty="0"/>
              <a:t>仅显示整数数额，未显示小数点以后的金额</a:t>
            </a:r>
            <a:r>
              <a:rPr kumimoji="1" lang="en-US" altLang="zh-CN" dirty="0"/>
              <a:t>)</a:t>
            </a:r>
            <a:r>
              <a:rPr kumimoji="1" lang="zh-CN" altLang="en-US" dirty="0"/>
              <a:t>，实际支付金额以银行或花呗账单为准。最高可享 </a:t>
            </a:r>
            <a:r>
              <a:rPr kumimoji="1" lang="en-US" altLang="zh-CN" dirty="0"/>
              <a:t>24 </a:t>
            </a:r>
            <a:r>
              <a:rPr kumimoji="1" lang="zh-CN" altLang="en-US" dirty="0"/>
              <a:t>期免息分期。所示的 </a:t>
            </a:r>
            <a:r>
              <a:rPr kumimoji="1" lang="en-US" altLang="zh-CN" dirty="0"/>
              <a:t>iPhone 11 Pro 64GB </a:t>
            </a:r>
            <a:r>
              <a:rPr kumimoji="1" lang="zh-CN" altLang="en-US" dirty="0"/>
              <a:t>。</a:t>
            </a:r>
          </a:p>
        </p:txBody>
      </p:sp>
      <p:sp>
        <p:nvSpPr>
          <p:cNvPr id="11" name="文本占位符 14"/>
          <p:cNvSpPr>
            <a:spLocks noGrp="1"/>
          </p:cNvSpPr>
          <p:nvPr>
            <p:ph type="body" sz="quarter" idx="19" hasCustomPrompt="1"/>
          </p:nvPr>
        </p:nvSpPr>
        <p:spPr>
          <a:xfrm>
            <a:off x="10177200" y="216000"/>
            <a:ext cx="1800000" cy="216000"/>
          </a:xfrm>
          <a:prstGeom prst="rect">
            <a:avLst/>
          </a:prstGeom>
        </p:spPr>
        <p:txBody>
          <a:bodyPr anchor="ctr"/>
          <a:lstStyle>
            <a:lvl1pPr marL="0" indent="0" algn="r">
              <a:buFontTx/>
              <a:buNone/>
              <a:defRPr sz="1200" b="0" i="0">
                <a:solidFill>
                  <a:schemeClr val="bg1"/>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3"/>
          <a:stretch>
            <a:fillRect/>
          </a:stretch>
        </p:blipFill>
        <p:spPr>
          <a:xfrm>
            <a:off x="10890155" y="385350"/>
            <a:ext cx="803822" cy="14400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页-上下两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t>‹#›</a:t>
            </a:fld>
            <a:endParaRPr kumimoji="1" lang="zh-CN" altLang="en-US"/>
          </a:p>
        </p:txBody>
      </p:sp>
      <p:sp>
        <p:nvSpPr>
          <p:cNvPr id="6" name="圆角矩形 5"/>
          <p:cNvSpPr/>
          <p:nvPr userDrawn="1"/>
        </p:nvSpPr>
        <p:spPr>
          <a:xfrm>
            <a:off x="800491" y="136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hasCustomPrompt="1"/>
          </p:nvPr>
        </p:nvSpPr>
        <p:spPr>
          <a:xfrm>
            <a:off x="694799" y="720000"/>
            <a:ext cx="10800000" cy="648000"/>
          </a:xfrm>
          <a:prstGeom prst="rect">
            <a:avLst/>
          </a:prstGeom>
        </p:spPr>
        <p:txBody>
          <a:bodyPr/>
          <a:lstStyle>
            <a:lvl1pPr>
              <a:defRPr sz="3200" b="1" i="0">
                <a:latin typeface="微软雅黑" panose="020B0503020204020204" pitchFamily="34" charset="-122"/>
                <a:ea typeface="微软雅黑" panose="020B0503020204020204" pitchFamily="34" charset="-122"/>
              </a:defRPr>
            </a:lvl1pPr>
          </a:lstStyle>
          <a:p>
            <a:r>
              <a:rPr kumimoji="1" lang="zh-CN" altLang="en-US" dirty="0"/>
              <a:t>页面标题</a:t>
            </a:r>
          </a:p>
        </p:txBody>
      </p:sp>
      <p:sp>
        <p:nvSpPr>
          <p:cNvPr id="9" name="文本占位符 8"/>
          <p:cNvSpPr>
            <a:spLocks noGrp="1"/>
          </p:cNvSpPr>
          <p:nvPr>
            <p:ph type="body" sz="quarter" idx="11" hasCustomPrompt="1"/>
          </p:nvPr>
        </p:nvSpPr>
        <p:spPr>
          <a:xfrm>
            <a:off x="694799" y="1872000"/>
            <a:ext cx="10811995"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0" name="文本占位符 8"/>
          <p:cNvSpPr>
            <a:spLocks noGrp="1"/>
          </p:cNvSpPr>
          <p:nvPr>
            <p:ph type="body" sz="quarter" idx="15" hasCustomPrompt="1"/>
          </p:nvPr>
        </p:nvSpPr>
        <p:spPr>
          <a:xfrm>
            <a:off x="694799" y="4140000"/>
            <a:ext cx="10811995"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7" name="文本占位符 8"/>
          <p:cNvSpPr>
            <a:spLocks noGrp="1"/>
          </p:cNvSpPr>
          <p:nvPr>
            <p:ph type="body" sz="quarter" idx="19" hasCustomPrompt="1"/>
          </p:nvPr>
        </p:nvSpPr>
        <p:spPr>
          <a:xfrm>
            <a:off x="694799" y="2232000"/>
            <a:ext cx="10791776" cy="1512000"/>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marL="0" marR="0" lvl="0" indent="0" algn="l" defTabSz="914400" rtl="0" eaLnBrk="1" fontAlgn="auto" latinLnBrk="0" hangingPunct="1">
              <a:lnSpc>
                <a:spcPct val="150000"/>
              </a:lnSpc>
              <a:spcBef>
                <a:spcPts val="1000"/>
              </a:spcBef>
              <a:spcAft>
                <a:spcPts val="0"/>
              </a:spcAft>
              <a:buClrTx/>
              <a:buSzTx/>
              <a:buFontTx/>
              <a:buNone/>
              <a:defRPr/>
            </a:pPr>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a:t>
            </a:r>
          </a:p>
        </p:txBody>
      </p:sp>
      <p:sp>
        <p:nvSpPr>
          <p:cNvPr id="19" name="文本占位符 8"/>
          <p:cNvSpPr>
            <a:spLocks noGrp="1"/>
          </p:cNvSpPr>
          <p:nvPr>
            <p:ph type="body" sz="quarter" idx="21" hasCustomPrompt="1"/>
          </p:nvPr>
        </p:nvSpPr>
        <p:spPr>
          <a:xfrm>
            <a:off x="694799" y="4500000"/>
            <a:ext cx="10791776" cy="1512000"/>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marL="0" marR="0" lvl="0" indent="0" algn="l" defTabSz="914400" rtl="0" eaLnBrk="1" fontAlgn="auto" latinLnBrk="0" hangingPunct="1">
              <a:lnSpc>
                <a:spcPct val="150000"/>
              </a:lnSpc>
              <a:spcBef>
                <a:spcPts val="1000"/>
              </a:spcBef>
              <a:spcAft>
                <a:spcPts val="0"/>
              </a:spcAft>
              <a:buClrTx/>
              <a:buSzTx/>
              <a:buFontTx/>
              <a:buNone/>
              <a:defRPr/>
            </a:pPr>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a:t>
            </a:r>
          </a:p>
        </p:txBody>
      </p:sp>
      <p:sp>
        <p:nvSpPr>
          <p:cNvPr id="12" name="文本占位符 14"/>
          <p:cNvSpPr>
            <a:spLocks noGrp="1"/>
          </p:cNvSpPr>
          <p:nvPr>
            <p:ph type="body" sz="quarter" idx="22" hasCustomPrompt="1"/>
          </p:nvPr>
        </p:nvSpPr>
        <p:spPr>
          <a:xfrm>
            <a:off x="9514260" y="637550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2"/>
          <a:stretch>
            <a:fillRect/>
          </a:stretch>
        </p:blipFill>
        <p:spPr>
          <a:xfrm>
            <a:off x="10890155" y="385350"/>
            <a:ext cx="803822" cy="1440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页-上下两栏-副标题">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t>‹#›</a:t>
            </a:fld>
            <a:endParaRPr kumimoji="1" lang="zh-CN" altLang="en-US"/>
          </a:p>
        </p:txBody>
      </p:sp>
      <p:sp>
        <p:nvSpPr>
          <p:cNvPr id="6" name="圆角矩形 5"/>
          <p:cNvSpPr/>
          <p:nvPr userDrawn="1"/>
        </p:nvSpPr>
        <p:spPr>
          <a:xfrm>
            <a:off x="800491" y="154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hasCustomPrompt="1"/>
          </p:nvPr>
        </p:nvSpPr>
        <p:spPr>
          <a:xfrm>
            <a:off x="694799" y="648000"/>
            <a:ext cx="10800000" cy="503999"/>
          </a:xfrm>
          <a:prstGeom prst="rect">
            <a:avLst/>
          </a:prstGeom>
        </p:spPr>
        <p:txBody>
          <a:bodyPr/>
          <a:lstStyle>
            <a:lvl1pPr>
              <a:defRPr sz="3200" b="1" i="0">
                <a:latin typeface="微软雅黑" panose="020B0503020204020204" pitchFamily="34" charset="-122"/>
                <a:ea typeface="微软雅黑" panose="020B0503020204020204" pitchFamily="34" charset="-122"/>
              </a:defRPr>
            </a:lvl1pPr>
          </a:lstStyle>
          <a:p>
            <a:r>
              <a:rPr kumimoji="1" lang="zh-CN" altLang="en-US" dirty="0"/>
              <a:t>页面标题</a:t>
            </a:r>
          </a:p>
        </p:txBody>
      </p:sp>
      <p:sp>
        <p:nvSpPr>
          <p:cNvPr id="9" name="文本占位符 8"/>
          <p:cNvSpPr>
            <a:spLocks noGrp="1"/>
          </p:cNvSpPr>
          <p:nvPr>
            <p:ph type="body" sz="quarter" idx="11" hasCustomPrompt="1"/>
          </p:nvPr>
        </p:nvSpPr>
        <p:spPr>
          <a:xfrm>
            <a:off x="694799" y="1944000"/>
            <a:ext cx="10810791"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0" name="文本占位符 8"/>
          <p:cNvSpPr>
            <a:spLocks noGrp="1"/>
          </p:cNvSpPr>
          <p:nvPr>
            <p:ph type="body" sz="quarter" idx="15" hasCustomPrompt="1"/>
          </p:nvPr>
        </p:nvSpPr>
        <p:spPr>
          <a:xfrm>
            <a:off x="694799" y="4140000"/>
            <a:ext cx="10810791"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7" name="文本占位符 7"/>
          <p:cNvSpPr>
            <a:spLocks noGrp="1"/>
          </p:cNvSpPr>
          <p:nvPr>
            <p:ph type="body" sz="quarter" idx="20" hasCustomPrompt="1"/>
          </p:nvPr>
        </p:nvSpPr>
        <p:spPr>
          <a:xfrm>
            <a:off x="694799" y="1116000"/>
            <a:ext cx="10799999" cy="324000"/>
          </a:xfrm>
          <a:prstGeom prst="rect">
            <a:avLst/>
          </a:prstGeom>
        </p:spPr>
        <p:txBody>
          <a:bodyPr/>
          <a:lstStyle>
            <a:lvl1pPr marL="0" indent="0">
              <a:buFontTx/>
              <a:buNone/>
              <a:defRPr sz="20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页面副标题</a:t>
            </a:r>
          </a:p>
        </p:txBody>
      </p:sp>
      <p:sp>
        <p:nvSpPr>
          <p:cNvPr id="18" name="文本占位符 8"/>
          <p:cNvSpPr>
            <a:spLocks noGrp="1"/>
          </p:cNvSpPr>
          <p:nvPr>
            <p:ph type="body" sz="quarter" idx="19" hasCustomPrompt="1"/>
          </p:nvPr>
        </p:nvSpPr>
        <p:spPr>
          <a:xfrm>
            <a:off x="694799" y="2304000"/>
            <a:ext cx="10790574" cy="1512000"/>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marL="0" marR="0" lvl="0" indent="0" algn="l" defTabSz="914400" rtl="0" eaLnBrk="1" fontAlgn="auto" latinLnBrk="0" hangingPunct="1">
              <a:lnSpc>
                <a:spcPct val="150000"/>
              </a:lnSpc>
              <a:spcBef>
                <a:spcPts val="1000"/>
              </a:spcBef>
              <a:spcAft>
                <a:spcPts val="0"/>
              </a:spcAft>
              <a:buClrTx/>
              <a:buSzTx/>
              <a:buFontTx/>
              <a:buNone/>
              <a:defRPr/>
            </a:pPr>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a:t>
            </a:r>
          </a:p>
        </p:txBody>
      </p:sp>
      <p:sp>
        <p:nvSpPr>
          <p:cNvPr id="20" name="文本占位符 8"/>
          <p:cNvSpPr>
            <a:spLocks noGrp="1"/>
          </p:cNvSpPr>
          <p:nvPr>
            <p:ph type="body" sz="quarter" idx="22" hasCustomPrompt="1"/>
          </p:nvPr>
        </p:nvSpPr>
        <p:spPr>
          <a:xfrm>
            <a:off x="694799" y="4500000"/>
            <a:ext cx="10790574" cy="1512000"/>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marL="0" marR="0" lvl="0" indent="0" algn="l" defTabSz="914400" rtl="0" eaLnBrk="1" fontAlgn="auto" latinLnBrk="0" hangingPunct="1">
              <a:lnSpc>
                <a:spcPct val="150000"/>
              </a:lnSpc>
              <a:spcBef>
                <a:spcPts val="1000"/>
              </a:spcBef>
              <a:spcAft>
                <a:spcPts val="0"/>
              </a:spcAft>
              <a:buClrTx/>
              <a:buSzTx/>
              <a:buFontTx/>
              <a:buNone/>
              <a:defRPr/>
            </a:pPr>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a:t>
            </a:r>
          </a:p>
        </p:txBody>
      </p:sp>
      <p:sp>
        <p:nvSpPr>
          <p:cNvPr id="12" name="文本占位符 14"/>
          <p:cNvSpPr>
            <a:spLocks noGrp="1"/>
          </p:cNvSpPr>
          <p:nvPr>
            <p:ph type="body" sz="quarter" idx="23" hasCustomPrompt="1"/>
          </p:nvPr>
        </p:nvSpPr>
        <p:spPr>
          <a:xfrm>
            <a:off x="9545375" y="638566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2"/>
          <a:stretch>
            <a:fillRect/>
          </a:stretch>
        </p:blipFill>
        <p:spPr>
          <a:xfrm>
            <a:off x="10890155" y="385350"/>
            <a:ext cx="803822" cy="144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A">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t>‹#›</a:t>
            </a:fld>
            <a:endParaRPr kumimoji="1" lang="zh-CN" altLang="en-US"/>
          </a:p>
        </p:txBody>
      </p:sp>
      <p:sp>
        <p:nvSpPr>
          <p:cNvPr id="7" name="文本框 6"/>
          <p:cNvSpPr txBox="1"/>
          <p:nvPr userDrawn="1"/>
        </p:nvSpPr>
        <p:spPr>
          <a:xfrm>
            <a:off x="1056000" y="1231285"/>
            <a:ext cx="1794776" cy="1098717"/>
          </a:xfrm>
          <a:prstGeom prst="rect">
            <a:avLst/>
          </a:prstGeom>
          <a:noFill/>
        </p:spPr>
        <p:txBody>
          <a:bodyPr wrap="square" rtlCol="0">
            <a:noAutofit/>
          </a:bodyPr>
          <a:lstStyle/>
          <a:p>
            <a:r>
              <a:rPr kumimoji="1" lang="zh-CN" altLang="en-US" sz="6000" b="1" spc="300" dirty="0">
                <a:solidFill>
                  <a:srgbClr val="191919"/>
                </a:solidFill>
                <a:latin typeface="微软雅黑" panose="020B0503020204020204" pitchFamily="34" charset="-122"/>
                <a:ea typeface="微软雅黑" panose="020B0503020204020204" pitchFamily="34" charset="-122"/>
              </a:rPr>
              <a:t>目录</a:t>
            </a:r>
          </a:p>
        </p:txBody>
      </p:sp>
      <p:sp>
        <p:nvSpPr>
          <p:cNvPr id="8" name="文本框 7"/>
          <p:cNvSpPr txBox="1"/>
          <p:nvPr userDrawn="1"/>
        </p:nvSpPr>
        <p:spPr>
          <a:xfrm>
            <a:off x="1109788" y="2190076"/>
            <a:ext cx="1794776" cy="512381"/>
          </a:xfrm>
          <a:prstGeom prst="rect">
            <a:avLst/>
          </a:prstGeom>
          <a:noFill/>
        </p:spPr>
        <p:txBody>
          <a:bodyPr wrap="square" rtlCol="0">
            <a:noAutofit/>
          </a:bodyPr>
          <a:lstStyle/>
          <a:p>
            <a:r>
              <a:rPr kumimoji="1" lang="en-US" altLang="zh-CN" sz="2300" dirty="0">
                <a:solidFill>
                  <a:srgbClr val="191919"/>
                </a:solidFill>
                <a:latin typeface="微软雅黑 Light" panose="020B0502040204020203" pitchFamily="34" charset="-122"/>
                <a:ea typeface="微软雅黑 Light" panose="020B0502040204020203" pitchFamily="34" charset="-122"/>
              </a:rPr>
              <a:t>CONTENTS</a:t>
            </a:r>
            <a:endParaRPr kumimoji="1" lang="zh-CN" altLang="en-US" sz="2300" dirty="0">
              <a:solidFill>
                <a:srgbClr val="191919"/>
              </a:solidFill>
              <a:latin typeface="微软雅黑 Light" panose="020B0502040204020203" pitchFamily="34" charset="-122"/>
              <a:ea typeface="微软雅黑 Light" panose="020B0502040204020203" pitchFamily="34" charset="-122"/>
            </a:endParaRPr>
          </a:p>
        </p:txBody>
      </p:sp>
      <p:sp>
        <p:nvSpPr>
          <p:cNvPr id="9" name="圆角矩形 8"/>
          <p:cNvSpPr/>
          <p:nvPr userDrawn="1"/>
        </p:nvSpPr>
        <p:spPr>
          <a:xfrm>
            <a:off x="1201814" y="2923024"/>
            <a:ext cx="840541" cy="144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直线连接符 9"/>
          <p:cNvCxnSpPr/>
          <p:nvPr userDrawn="1"/>
        </p:nvCxnSpPr>
        <p:spPr>
          <a:xfrm>
            <a:off x="4856471" y="1364791"/>
            <a:ext cx="5944879" cy="0"/>
          </a:xfrm>
          <a:prstGeom prst="line">
            <a:avLst/>
          </a:prstGeom>
          <a:ln w="25400">
            <a:solidFill>
              <a:srgbClr val="191919"/>
            </a:solidFill>
          </a:ln>
        </p:spPr>
        <p:style>
          <a:lnRef idx="1">
            <a:schemeClr val="accent1"/>
          </a:lnRef>
          <a:fillRef idx="0">
            <a:schemeClr val="accent1"/>
          </a:fillRef>
          <a:effectRef idx="0">
            <a:schemeClr val="accent1"/>
          </a:effectRef>
          <a:fontRef idx="minor">
            <a:schemeClr val="tx1"/>
          </a:fontRef>
        </p:style>
      </p:cxnSp>
      <p:sp>
        <p:nvSpPr>
          <p:cNvPr id="14" name="文本占位符 13"/>
          <p:cNvSpPr>
            <a:spLocks noGrp="1"/>
          </p:cNvSpPr>
          <p:nvPr>
            <p:ph type="body" sz="quarter" idx="11" hasCustomPrompt="1"/>
          </p:nvPr>
        </p:nvSpPr>
        <p:spPr>
          <a:xfrm>
            <a:off x="4856471" y="1846800"/>
            <a:ext cx="1044000" cy="655200"/>
          </a:xfrm>
          <a:prstGeom prst="rect">
            <a:avLst/>
          </a:prstGeom>
          <a:noFill/>
        </p:spPr>
        <p:txBody>
          <a:bodyPr wrap="square" rtlCol="0" anchor="t">
            <a:noAutofit/>
          </a:bodyPr>
          <a:lstStyle>
            <a:lvl1pPr marL="0" indent="0">
              <a:buFontTx/>
              <a:buNone/>
              <a:defRPr kumimoji="1" lang="zh-CN" altLang="en-US" sz="4000" spc="300" smtClean="0">
                <a:solidFill>
                  <a:srgbClr val="191919"/>
                </a:solidFill>
                <a:latin typeface="微软雅黑 Light" panose="020B0502040204020203" pitchFamily="34" charset="-122"/>
                <a:ea typeface="微软雅黑 Light" panose="020B0502040204020203"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en-US" altLang="zh-CN" dirty="0"/>
              <a:t>01</a:t>
            </a:r>
            <a:endParaRPr kumimoji="1" lang="zh-CN" altLang="en-US" dirty="0"/>
          </a:p>
        </p:txBody>
      </p:sp>
      <p:sp>
        <p:nvSpPr>
          <p:cNvPr id="15" name="文本占位符 13"/>
          <p:cNvSpPr>
            <a:spLocks noGrp="1"/>
          </p:cNvSpPr>
          <p:nvPr>
            <p:ph type="body" sz="quarter" idx="12" hasCustomPrompt="1"/>
          </p:nvPr>
        </p:nvSpPr>
        <p:spPr>
          <a:xfrm>
            <a:off x="6096000" y="1998001"/>
            <a:ext cx="4705350" cy="503999"/>
          </a:xfrm>
          <a:prstGeom prst="rect">
            <a:avLst/>
          </a:prstGeom>
          <a:noFill/>
        </p:spPr>
        <p:txBody>
          <a:bodyPr wrap="square" rtlCol="0" anchor="t">
            <a:noAutofit/>
          </a:bodyPr>
          <a:lstStyle>
            <a:lvl1pPr marL="0" indent="0">
              <a:buNone/>
              <a:defRPr kumimoji="1" lang="zh-CN" altLang="en-US" sz="2400"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zh-CN" altLang="en-US" dirty="0"/>
              <a:t>章节标题一</a:t>
            </a:r>
          </a:p>
        </p:txBody>
      </p:sp>
      <p:sp>
        <p:nvSpPr>
          <p:cNvPr id="16" name="文本占位符 13"/>
          <p:cNvSpPr>
            <a:spLocks noGrp="1"/>
          </p:cNvSpPr>
          <p:nvPr>
            <p:ph type="body" sz="quarter" idx="13" hasCustomPrompt="1"/>
          </p:nvPr>
        </p:nvSpPr>
        <p:spPr>
          <a:xfrm>
            <a:off x="4856471" y="2902170"/>
            <a:ext cx="1044000" cy="655200"/>
          </a:xfrm>
          <a:prstGeom prst="rect">
            <a:avLst/>
          </a:prstGeom>
          <a:noFill/>
        </p:spPr>
        <p:txBody>
          <a:bodyPr wrap="square" rtlCol="0" anchor="t">
            <a:noAutofit/>
          </a:bodyPr>
          <a:lstStyle>
            <a:lvl1pPr marL="0" indent="0">
              <a:buFontTx/>
              <a:buNone/>
              <a:defRPr kumimoji="1" lang="zh-CN" altLang="en-US" sz="4000" spc="300" smtClean="0">
                <a:solidFill>
                  <a:srgbClr val="191919"/>
                </a:solidFill>
                <a:latin typeface="微软雅黑 Light" panose="020B0502040204020203" pitchFamily="34" charset="-122"/>
                <a:ea typeface="微软雅黑 Light" panose="020B0502040204020203"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en-US" altLang="zh-CN" dirty="0"/>
              <a:t>02</a:t>
            </a:r>
            <a:endParaRPr kumimoji="1" lang="zh-CN" altLang="en-US" dirty="0"/>
          </a:p>
        </p:txBody>
      </p:sp>
      <p:sp>
        <p:nvSpPr>
          <p:cNvPr id="17" name="文本占位符 13"/>
          <p:cNvSpPr>
            <a:spLocks noGrp="1"/>
          </p:cNvSpPr>
          <p:nvPr>
            <p:ph type="body" sz="quarter" idx="14" hasCustomPrompt="1"/>
          </p:nvPr>
        </p:nvSpPr>
        <p:spPr>
          <a:xfrm>
            <a:off x="6096000" y="3053371"/>
            <a:ext cx="4705350" cy="503999"/>
          </a:xfrm>
          <a:prstGeom prst="rect">
            <a:avLst/>
          </a:prstGeom>
          <a:noFill/>
        </p:spPr>
        <p:txBody>
          <a:bodyPr wrap="square" rtlCol="0" anchor="t">
            <a:noAutofit/>
          </a:bodyPr>
          <a:lstStyle>
            <a:lvl1pPr marL="0" indent="0">
              <a:buNone/>
              <a:defRPr kumimoji="1" lang="zh-CN" altLang="en-US" sz="2400"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zh-CN" altLang="en-US" dirty="0"/>
              <a:t>章节标题二</a:t>
            </a:r>
          </a:p>
        </p:txBody>
      </p:sp>
      <p:sp>
        <p:nvSpPr>
          <p:cNvPr id="18" name="文本占位符 13"/>
          <p:cNvSpPr>
            <a:spLocks noGrp="1"/>
          </p:cNvSpPr>
          <p:nvPr>
            <p:ph type="body" sz="quarter" idx="15" hasCustomPrompt="1"/>
          </p:nvPr>
        </p:nvSpPr>
        <p:spPr>
          <a:xfrm>
            <a:off x="4856471" y="3957540"/>
            <a:ext cx="1044000" cy="655200"/>
          </a:xfrm>
          <a:prstGeom prst="rect">
            <a:avLst/>
          </a:prstGeom>
          <a:noFill/>
        </p:spPr>
        <p:txBody>
          <a:bodyPr wrap="square" rtlCol="0" anchor="t">
            <a:noAutofit/>
          </a:bodyPr>
          <a:lstStyle>
            <a:lvl1pPr marL="0" indent="0">
              <a:buFontTx/>
              <a:buNone/>
              <a:defRPr kumimoji="1" lang="zh-CN" altLang="en-US" sz="4000" spc="300" smtClean="0">
                <a:solidFill>
                  <a:srgbClr val="191919"/>
                </a:solidFill>
                <a:latin typeface="微软雅黑 Light" panose="020B0502040204020203" pitchFamily="34" charset="-122"/>
                <a:ea typeface="微软雅黑 Light" panose="020B0502040204020203"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en-US" altLang="zh-CN" dirty="0"/>
              <a:t>03</a:t>
            </a:r>
            <a:endParaRPr kumimoji="1" lang="zh-CN" altLang="en-US" dirty="0"/>
          </a:p>
        </p:txBody>
      </p:sp>
      <p:sp>
        <p:nvSpPr>
          <p:cNvPr id="19" name="文本占位符 13"/>
          <p:cNvSpPr>
            <a:spLocks noGrp="1"/>
          </p:cNvSpPr>
          <p:nvPr>
            <p:ph type="body" sz="quarter" idx="16" hasCustomPrompt="1"/>
          </p:nvPr>
        </p:nvSpPr>
        <p:spPr>
          <a:xfrm>
            <a:off x="6096000" y="4108741"/>
            <a:ext cx="4705350" cy="503999"/>
          </a:xfrm>
          <a:prstGeom prst="rect">
            <a:avLst/>
          </a:prstGeom>
          <a:noFill/>
        </p:spPr>
        <p:txBody>
          <a:bodyPr wrap="square" rtlCol="0" anchor="t">
            <a:noAutofit/>
          </a:bodyPr>
          <a:lstStyle>
            <a:lvl1pPr marL="0" indent="0">
              <a:buNone/>
              <a:defRPr kumimoji="1" lang="zh-CN" altLang="en-US" sz="2400"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zh-CN" altLang="en-US" dirty="0"/>
              <a:t>章节标题三</a:t>
            </a:r>
          </a:p>
        </p:txBody>
      </p:sp>
      <p:sp>
        <p:nvSpPr>
          <p:cNvPr id="20" name="文本占位符 13"/>
          <p:cNvSpPr>
            <a:spLocks noGrp="1"/>
          </p:cNvSpPr>
          <p:nvPr>
            <p:ph type="body" sz="quarter" idx="17" hasCustomPrompt="1"/>
          </p:nvPr>
        </p:nvSpPr>
        <p:spPr>
          <a:xfrm>
            <a:off x="4856471" y="5012910"/>
            <a:ext cx="1044000" cy="655200"/>
          </a:xfrm>
          <a:prstGeom prst="rect">
            <a:avLst/>
          </a:prstGeom>
          <a:noFill/>
        </p:spPr>
        <p:txBody>
          <a:bodyPr wrap="square" rtlCol="0" anchor="t">
            <a:noAutofit/>
          </a:bodyPr>
          <a:lstStyle>
            <a:lvl1pPr marL="0" indent="0">
              <a:buFontTx/>
              <a:buNone/>
              <a:defRPr kumimoji="1" lang="zh-CN" altLang="en-US" sz="4000" spc="300" smtClean="0">
                <a:solidFill>
                  <a:srgbClr val="191919"/>
                </a:solidFill>
                <a:latin typeface="微软雅黑 Light" panose="020B0502040204020203" pitchFamily="34" charset="-122"/>
                <a:ea typeface="微软雅黑 Light" panose="020B0502040204020203"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en-US" altLang="zh-CN" dirty="0"/>
              <a:t>04</a:t>
            </a:r>
            <a:endParaRPr kumimoji="1" lang="zh-CN" altLang="en-US" dirty="0"/>
          </a:p>
        </p:txBody>
      </p:sp>
      <p:sp>
        <p:nvSpPr>
          <p:cNvPr id="21" name="文本占位符 13"/>
          <p:cNvSpPr>
            <a:spLocks noGrp="1"/>
          </p:cNvSpPr>
          <p:nvPr>
            <p:ph type="body" sz="quarter" idx="18" hasCustomPrompt="1"/>
          </p:nvPr>
        </p:nvSpPr>
        <p:spPr>
          <a:xfrm>
            <a:off x="6096000" y="5164111"/>
            <a:ext cx="4705350" cy="503999"/>
          </a:xfrm>
          <a:prstGeom prst="rect">
            <a:avLst/>
          </a:prstGeom>
          <a:noFill/>
        </p:spPr>
        <p:txBody>
          <a:bodyPr wrap="square" rtlCol="0" anchor="t">
            <a:noAutofit/>
          </a:bodyPr>
          <a:lstStyle>
            <a:lvl1pPr marL="0" indent="0">
              <a:buNone/>
              <a:defRPr kumimoji="1" lang="zh-CN" altLang="en-US" sz="2400"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zh-CN" altLang="en-US" dirty="0"/>
              <a:t>章节标题四</a:t>
            </a:r>
          </a:p>
        </p:txBody>
      </p:sp>
      <p:sp>
        <p:nvSpPr>
          <p:cNvPr id="23" name="文本占位符 14"/>
          <p:cNvSpPr>
            <a:spLocks noGrp="1"/>
          </p:cNvSpPr>
          <p:nvPr>
            <p:ph type="body" sz="quarter" idx="19" hasCustomPrompt="1"/>
          </p:nvPr>
        </p:nvSpPr>
        <p:spPr>
          <a:xfrm>
            <a:off x="9468000" y="637200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2"/>
          <a:stretch>
            <a:fillRect/>
          </a:stretch>
        </p:blipFill>
        <p:spPr>
          <a:xfrm>
            <a:off x="10890155" y="385350"/>
            <a:ext cx="803822" cy="1440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页-两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t>‹#›</a:t>
            </a:fld>
            <a:endParaRPr kumimoji="1" lang="zh-CN" altLang="en-US"/>
          </a:p>
        </p:txBody>
      </p:sp>
      <p:sp>
        <p:nvSpPr>
          <p:cNvPr id="6" name="圆角矩形 5"/>
          <p:cNvSpPr/>
          <p:nvPr userDrawn="1"/>
        </p:nvSpPr>
        <p:spPr>
          <a:xfrm>
            <a:off x="800491" y="136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hasCustomPrompt="1"/>
          </p:nvPr>
        </p:nvSpPr>
        <p:spPr>
          <a:xfrm>
            <a:off x="694800" y="720000"/>
            <a:ext cx="10800000" cy="648000"/>
          </a:xfrm>
          <a:prstGeom prst="rect">
            <a:avLst/>
          </a:prstGeom>
        </p:spPr>
        <p:txBody>
          <a:bodyPr/>
          <a:lstStyle>
            <a:lvl1pPr>
              <a:defRPr sz="3200" b="1" i="0">
                <a:latin typeface="微软雅黑" panose="020B0503020204020204" pitchFamily="34" charset="-122"/>
                <a:ea typeface="微软雅黑" panose="020B0503020204020204" pitchFamily="34" charset="-122"/>
              </a:defRPr>
            </a:lvl1pPr>
          </a:lstStyle>
          <a:p>
            <a:r>
              <a:rPr kumimoji="1" lang="zh-CN" altLang="en-US" dirty="0"/>
              <a:t>页面标题</a:t>
            </a:r>
          </a:p>
        </p:txBody>
      </p:sp>
      <p:sp>
        <p:nvSpPr>
          <p:cNvPr id="9" name="文本占位符 8"/>
          <p:cNvSpPr>
            <a:spLocks noGrp="1"/>
          </p:cNvSpPr>
          <p:nvPr>
            <p:ph type="body" sz="quarter" idx="11" hasCustomPrompt="1"/>
          </p:nvPr>
        </p:nvSpPr>
        <p:spPr>
          <a:xfrm>
            <a:off x="694800" y="1800000"/>
            <a:ext cx="5040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2" name="文本占位符 8"/>
          <p:cNvSpPr>
            <a:spLocks noGrp="1"/>
          </p:cNvSpPr>
          <p:nvPr>
            <p:ph type="body" sz="quarter" idx="13" hasCustomPrompt="1"/>
          </p:nvPr>
        </p:nvSpPr>
        <p:spPr>
          <a:xfrm>
            <a:off x="6457202" y="1800000"/>
            <a:ext cx="5040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0" name="文本占位符 8"/>
          <p:cNvSpPr>
            <a:spLocks noGrp="1"/>
          </p:cNvSpPr>
          <p:nvPr>
            <p:ph type="body" sz="quarter" idx="15" hasCustomPrompt="1"/>
          </p:nvPr>
        </p:nvSpPr>
        <p:spPr>
          <a:xfrm>
            <a:off x="694800" y="2160000"/>
            <a:ext cx="5030575" cy="3600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机型进行折抵换购的价格。上述所示分期付款金额仅为折抵换购后使用特定期数免息分期付款估算得出的。</a:t>
            </a:r>
          </a:p>
        </p:txBody>
      </p:sp>
      <p:sp>
        <p:nvSpPr>
          <p:cNvPr id="14" name="文本占位符 8"/>
          <p:cNvSpPr>
            <a:spLocks noGrp="1"/>
          </p:cNvSpPr>
          <p:nvPr>
            <p:ph type="body" sz="quarter" idx="16" hasCustomPrompt="1"/>
          </p:nvPr>
        </p:nvSpPr>
        <p:spPr>
          <a:xfrm>
            <a:off x="6469249" y="2160000"/>
            <a:ext cx="5030575" cy="3600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机型进行折抵换购的价格。上述所示分期付款金额仅为折抵换购后使用特定期数免息分期付款估算得出的。</a:t>
            </a:r>
          </a:p>
        </p:txBody>
      </p:sp>
      <p:sp>
        <p:nvSpPr>
          <p:cNvPr id="13" name="文本占位符 14"/>
          <p:cNvSpPr>
            <a:spLocks noGrp="1"/>
          </p:cNvSpPr>
          <p:nvPr>
            <p:ph type="body" sz="quarter" idx="19" hasCustomPrompt="1"/>
          </p:nvPr>
        </p:nvSpPr>
        <p:spPr>
          <a:xfrm>
            <a:off x="9377100" y="638947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2"/>
          <a:stretch>
            <a:fillRect/>
          </a:stretch>
        </p:blipFill>
        <p:spPr>
          <a:xfrm>
            <a:off x="10890155" y="385350"/>
            <a:ext cx="803822" cy="1440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页-两栏-副标题">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t>‹#›</a:t>
            </a:fld>
            <a:endParaRPr kumimoji="1" lang="zh-CN" altLang="en-US"/>
          </a:p>
        </p:txBody>
      </p:sp>
      <p:sp>
        <p:nvSpPr>
          <p:cNvPr id="6" name="圆角矩形 5"/>
          <p:cNvSpPr/>
          <p:nvPr userDrawn="1"/>
        </p:nvSpPr>
        <p:spPr>
          <a:xfrm>
            <a:off x="800491" y="154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hasCustomPrompt="1"/>
          </p:nvPr>
        </p:nvSpPr>
        <p:spPr>
          <a:xfrm>
            <a:off x="694799" y="648000"/>
            <a:ext cx="10800000" cy="503999"/>
          </a:xfrm>
          <a:prstGeom prst="rect">
            <a:avLst/>
          </a:prstGeom>
        </p:spPr>
        <p:txBody>
          <a:bodyPr/>
          <a:lstStyle>
            <a:lvl1pPr>
              <a:defRPr sz="3200" b="1" i="0">
                <a:latin typeface="微软雅黑" panose="020B0503020204020204" pitchFamily="34" charset="-122"/>
                <a:ea typeface="微软雅黑" panose="020B0503020204020204" pitchFamily="34" charset="-122"/>
              </a:defRPr>
            </a:lvl1pPr>
          </a:lstStyle>
          <a:p>
            <a:r>
              <a:rPr kumimoji="1" lang="zh-CN" altLang="en-US" dirty="0"/>
              <a:t>页面标题</a:t>
            </a:r>
          </a:p>
        </p:txBody>
      </p:sp>
      <p:sp>
        <p:nvSpPr>
          <p:cNvPr id="9" name="文本占位符 8"/>
          <p:cNvSpPr>
            <a:spLocks noGrp="1"/>
          </p:cNvSpPr>
          <p:nvPr>
            <p:ph type="body" sz="quarter" idx="11" hasCustomPrompt="1"/>
          </p:nvPr>
        </p:nvSpPr>
        <p:spPr>
          <a:xfrm>
            <a:off x="694799" y="1944000"/>
            <a:ext cx="5040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2" name="文本占位符 8"/>
          <p:cNvSpPr>
            <a:spLocks noGrp="1"/>
          </p:cNvSpPr>
          <p:nvPr>
            <p:ph type="body" sz="quarter" idx="13" hasCustomPrompt="1"/>
          </p:nvPr>
        </p:nvSpPr>
        <p:spPr>
          <a:xfrm>
            <a:off x="6457202" y="1944000"/>
            <a:ext cx="5040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0" name="文本占位符 7"/>
          <p:cNvSpPr>
            <a:spLocks noGrp="1"/>
          </p:cNvSpPr>
          <p:nvPr>
            <p:ph type="body" sz="quarter" idx="15" hasCustomPrompt="1"/>
          </p:nvPr>
        </p:nvSpPr>
        <p:spPr>
          <a:xfrm>
            <a:off x="694799" y="1116000"/>
            <a:ext cx="10799999" cy="324000"/>
          </a:xfrm>
          <a:prstGeom prst="rect">
            <a:avLst/>
          </a:prstGeom>
        </p:spPr>
        <p:txBody>
          <a:bodyPr/>
          <a:lstStyle>
            <a:lvl1pPr marL="0" indent="0">
              <a:buFontTx/>
              <a:buNone/>
              <a:defRPr sz="20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页面副标题</a:t>
            </a:r>
          </a:p>
        </p:txBody>
      </p:sp>
      <p:sp>
        <p:nvSpPr>
          <p:cNvPr id="14" name="文本占位符 8"/>
          <p:cNvSpPr>
            <a:spLocks noGrp="1"/>
          </p:cNvSpPr>
          <p:nvPr>
            <p:ph type="body" sz="quarter" idx="16" hasCustomPrompt="1"/>
          </p:nvPr>
        </p:nvSpPr>
        <p:spPr>
          <a:xfrm>
            <a:off x="694799" y="2304000"/>
            <a:ext cx="5030575" cy="3600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机型进行折抵换购的价格。上述所示分期付款金额仅为折抵换购后使用特定期数免息分期付款估算得出的。</a:t>
            </a:r>
          </a:p>
        </p:txBody>
      </p:sp>
      <p:sp>
        <p:nvSpPr>
          <p:cNvPr id="15" name="文本占位符 8"/>
          <p:cNvSpPr>
            <a:spLocks noGrp="1"/>
          </p:cNvSpPr>
          <p:nvPr>
            <p:ph type="body" sz="quarter" idx="17" hasCustomPrompt="1"/>
          </p:nvPr>
        </p:nvSpPr>
        <p:spPr>
          <a:xfrm>
            <a:off x="6469249" y="2304000"/>
            <a:ext cx="5030575" cy="3600000"/>
          </a:xfrm>
          <a:prstGeom prst="rect">
            <a:avLst/>
          </a:prstGeom>
        </p:spPr>
        <p:txBody>
          <a:bodyPr/>
          <a:lstStyle>
            <a:lvl1pPr marL="0" indent="0">
              <a:lnSpc>
                <a:spcPct val="150000"/>
              </a:lnSpc>
              <a:buFontTx/>
              <a:buNone/>
              <a:defRPr sz="1800" b="0" i="0">
                <a:solidFill>
                  <a:srgbClr val="212121"/>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机型进行折抵换购的价格。上述所示分期付款金额仅为折抵换购后使用特定期数免息分期付款估算得出的。</a:t>
            </a:r>
          </a:p>
        </p:txBody>
      </p:sp>
      <p:sp>
        <p:nvSpPr>
          <p:cNvPr id="13" name="文本占位符 14"/>
          <p:cNvSpPr>
            <a:spLocks noGrp="1"/>
          </p:cNvSpPr>
          <p:nvPr>
            <p:ph type="body" sz="quarter" idx="19" hasCustomPrompt="1"/>
          </p:nvPr>
        </p:nvSpPr>
        <p:spPr>
          <a:xfrm>
            <a:off x="9398055" y="6388835"/>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2"/>
          <a:stretch>
            <a:fillRect/>
          </a:stretch>
        </p:blipFill>
        <p:spPr>
          <a:xfrm>
            <a:off x="10890155" y="385350"/>
            <a:ext cx="803822" cy="14400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页-三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t>‹#›</a:t>
            </a:fld>
            <a:endParaRPr kumimoji="1" lang="zh-CN" altLang="en-US"/>
          </a:p>
        </p:txBody>
      </p:sp>
      <p:sp>
        <p:nvSpPr>
          <p:cNvPr id="6" name="圆角矩形 5"/>
          <p:cNvSpPr/>
          <p:nvPr userDrawn="1"/>
        </p:nvSpPr>
        <p:spPr>
          <a:xfrm>
            <a:off x="800491" y="136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hasCustomPrompt="1"/>
          </p:nvPr>
        </p:nvSpPr>
        <p:spPr>
          <a:xfrm>
            <a:off x="694800" y="720000"/>
            <a:ext cx="10800000" cy="648000"/>
          </a:xfrm>
          <a:prstGeom prst="rect">
            <a:avLst/>
          </a:prstGeom>
        </p:spPr>
        <p:txBody>
          <a:bodyPr/>
          <a:lstStyle>
            <a:lvl1pPr>
              <a:defRPr sz="3200" b="1" i="0">
                <a:latin typeface="微软雅黑" panose="020B0503020204020204" pitchFamily="34" charset="-122"/>
                <a:ea typeface="微软雅黑" panose="020B0503020204020204" pitchFamily="34" charset="-122"/>
              </a:defRPr>
            </a:lvl1pPr>
          </a:lstStyle>
          <a:p>
            <a:r>
              <a:rPr kumimoji="1" lang="zh-CN" altLang="en-US" dirty="0"/>
              <a:t>页面标题</a:t>
            </a:r>
          </a:p>
        </p:txBody>
      </p:sp>
      <p:sp>
        <p:nvSpPr>
          <p:cNvPr id="9" name="文本占位符 8"/>
          <p:cNvSpPr>
            <a:spLocks noGrp="1"/>
          </p:cNvSpPr>
          <p:nvPr>
            <p:ph type="body" sz="quarter" idx="11" hasCustomPrompt="1"/>
          </p:nvPr>
        </p:nvSpPr>
        <p:spPr>
          <a:xfrm>
            <a:off x="694800" y="1800000"/>
            <a:ext cx="3168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2" name="文本占位符 8"/>
          <p:cNvSpPr>
            <a:spLocks noGrp="1"/>
          </p:cNvSpPr>
          <p:nvPr>
            <p:ph type="body" sz="quarter" idx="13" hasCustomPrompt="1"/>
          </p:nvPr>
        </p:nvSpPr>
        <p:spPr>
          <a:xfrm>
            <a:off x="4512000" y="1800000"/>
            <a:ext cx="3168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0" name="文本占位符 8"/>
          <p:cNvSpPr>
            <a:spLocks noGrp="1"/>
          </p:cNvSpPr>
          <p:nvPr>
            <p:ph type="body" sz="quarter" idx="15" hasCustomPrompt="1"/>
          </p:nvPr>
        </p:nvSpPr>
        <p:spPr>
          <a:xfrm>
            <a:off x="8329200" y="1800000"/>
            <a:ext cx="3168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5" name="文本占位符 8"/>
          <p:cNvSpPr>
            <a:spLocks noGrp="1"/>
          </p:cNvSpPr>
          <p:nvPr>
            <p:ph type="body" sz="quarter" idx="17" hasCustomPrompt="1"/>
          </p:nvPr>
        </p:nvSpPr>
        <p:spPr>
          <a:xfrm>
            <a:off x="694800" y="2160000"/>
            <a:ext cx="3168000" cy="3744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a:t>
            </a:r>
          </a:p>
        </p:txBody>
      </p:sp>
      <p:sp>
        <p:nvSpPr>
          <p:cNvPr id="17" name="文本占位符 8"/>
          <p:cNvSpPr>
            <a:spLocks noGrp="1"/>
          </p:cNvSpPr>
          <p:nvPr>
            <p:ph type="body" sz="quarter" idx="18" hasCustomPrompt="1"/>
          </p:nvPr>
        </p:nvSpPr>
        <p:spPr>
          <a:xfrm>
            <a:off x="4516712" y="2160000"/>
            <a:ext cx="3168000" cy="3744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a:t>
            </a:r>
          </a:p>
        </p:txBody>
      </p:sp>
      <p:sp>
        <p:nvSpPr>
          <p:cNvPr id="18" name="文本占位符 8"/>
          <p:cNvSpPr>
            <a:spLocks noGrp="1"/>
          </p:cNvSpPr>
          <p:nvPr>
            <p:ph type="body" sz="quarter" idx="19" hasCustomPrompt="1"/>
          </p:nvPr>
        </p:nvSpPr>
        <p:spPr>
          <a:xfrm>
            <a:off x="8329199" y="2160000"/>
            <a:ext cx="3168000" cy="3744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a:t>
            </a:r>
          </a:p>
        </p:txBody>
      </p:sp>
      <p:sp>
        <p:nvSpPr>
          <p:cNvPr id="14" name="文本占位符 14"/>
          <p:cNvSpPr>
            <a:spLocks noGrp="1"/>
          </p:cNvSpPr>
          <p:nvPr>
            <p:ph type="body" sz="quarter" idx="20" hasCustomPrompt="1"/>
          </p:nvPr>
        </p:nvSpPr>
        <p:spPr>
          <a:xfrm>
            <a:off x="9481875" y="6388835"/>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2"/>
          <a:stretch>
            <a:fillRect/>
          </a:stretch>
        </p:blipFill>
        <p:spPr>
          <a:xfrm>
            <a:off x="10890155" y="385350"/>
            <a:ext cx="803822" cy="14400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页-三栏-副标题">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t>‹#›</a:t>
            </a:fld>
            <a:endParaRPr kumimoji="1" lang="zh-CN" altLang="en-US"/>
          </a:p>
        </p:txBody>
      </p:sp>
      <p:sp>
        <p:nvSpPr>
          <p:cNvPr id="6" name="圆角矩形 5"/>
          <p:cNvSpPr/>
          <p:nvPr userDrawn="1"/>
        </p:nvSpPr>
        <p:spPr>
          <a:xfrm>
            <a:off x="800491" y="154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hasCustomPrompt="1"/>
          </p:nvPr>
        </p:nvSpPr>
        <p:spPr>
          <a:xfrm>
            <a:off x="696000" y="648000"/>
            <a:ext cx="10800000" cy="503999"/>
          </a:xfrm>
          <a:prstGeom prst="rect">
            <a:avLst/>
          </a:prstGeom>
        </p:spPr>
        <p:txBody>
          <a:bodyPr/>
          <a:lstStyle>
            <a:lvl1pPr>
              <a:defRPr sz="3200" b="1" i="0">
                <a:latin typeface="微软雅黑" panose="020B0503020204020204" pitchFamily="34" charset="-122"/>
                <a:ea typeface="微软雅黑" panose="020B0503020204020204" pitchFamily="34" charset="-122"/>
              </a:defRPr>
            </a:lvl1pPr>
          </a:lstStyle>
          <a:p>
            <a:r>
              <a:rPr kumimoji="1" lang="zh-CN" altLang="en-US" dirty="0"/>
              <a:t>页面标题</a:t>
            </a:r>
          </a:p>
        </p:txBody>
      </p:sp>
      <p:sp>
        <p:nvSpPr>
          <p:cNvPr id="9" name="文本占位符 8"/>
          <p:cNvSpPr>
            <a:spLocks noGrp="1"/>
          </p:cNvSpPr>
          <p:nvPr>
            <p:ph type="body" sz="quarter" idx="11" hasCustomPrompt="1"/>
          </p:nvPr>
        </p:nvSpPr>
        <p:spPr>
          <a:xfrm>
            <a:off x="694800" y="1944000"/>
            <a:ext cx="3168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2" name="文本占位符 8"/>
          <p:cNvSpPr>
            <a:spLocks noGrp="1"/>
          </p:cNvSpPr>
          <p:nvPr>
            <p:ph type="body" sz="quarter" idx="13" hasCustomPrompt="1"/>
          </p:nvPr>
        </p:nvSpPr>
        <p:spPr>
          <a:xfrm>
            <a:off x="4512000" y="1944000"/>
            <a:ext cx="3168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0" name="文本占位符 8"/>
          <p:cNvSpPr>
            <a:spLocks noGrp="1"/>
          </p:cNvSpPr>
          <p:nvPr>
            <p:ph type="body" sz="quarter" idx="15" hasCustomPrompt="1"/>
          </p:nvPr>
        </p:nvSpPr>
        <p:spPr>
          <a:xfrm>
            <a:off x="8329200" y="1944000"/>
            <a:ext cx="3168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5" name="文本占位符 7"/>
          <p:cNvSpPr>
            <a:spLocks noGrp="1"/>
          </p:cNvSpPr>
          <p:nvPr>
            <p:ph type="body" sz="quarter" idx="17" hasCustomPrompt="1"/>
          </p:nvPr>
        </p:nvSpPr>
        <p:spPr>
          <a:xfrm>
            <a:off x="694799" y="1116000"/>
            <a:ext cx="10799999" cy="324000"/>
          </a:xfrm>
          <a:prstGeom prst="rect">
            <a:avLst/>
          </a:prstGeom>
        </p:spPr>
        <p:txBody>
          <a:bodyPr/>
          <a:lstStyle>
            <a:lvl1pPr marL="0" indent="0">
              <a:buFontTx/>
              <a:buNone/>
              <a:defRPr sz="20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页面副标题</a:t>
            </a:r>
          </a:p>
        </p:txBody>
      </p:sp>
      <p:sp>
        <p:nvSpPr>
          <p:cNvPr id="16" name="文本占位符 8"/>
          <p:cNvSpPr>
            <a:spLocks noGrp="1"/>
          </p:cNvSpPr>
          <p:nvPr>
            <p:ph type="body" sz="quarter" idx="18" hasCustomPrompt="1"/>
          </p:nvPr>
        </p:nvSpPr>
        <p:spPr>
          <a:xfrm>
            <a:off x="694800" y="2304000"/>
            <a:ext cx="3168000" cy="3744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a:t>
            </a:r>
          </a:p>
        </p:txBody>
      </p:sp>
      <p:sp>
        <p:nvSpPr>
          <p:cNvPr id="17" name="文本占位符 8"/>
          <p:cNvSpPr>
            <a:spLocks noGrp="1"/>
          </p:cNvSpPr>
          <p:nvPr>
            <p:ph type="body" sz="quarter" idx="19" hasCustomPrompt="1"/>
          </p:nvPr>
        </p:nvSpPr>
        <p:spPr>
          <a:xfrm>
            <a:off x="4516712" y="2304000"/>
            <a:ext cx="3168000" cy="3744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a:t>
            </a:r>
          </a:p>
        </p:txBody>
      </p:sp>
      <p:sp>
        <p:nvSpPr>
          <p:cNvPr id="18" name="文本占位符 8"/>
          <p:cNvSpPr>
            <a:spLocks noGrp="1"/>
          </p:cNvSpPr>
          <p:nvPr>
            <p:ph type="body" sz="quarter" idx="20" hasCustomPrompt="1"/>
          </p:nvPr>
        </p:nvSpPr>
        <p:spPr>
          <a:xfrm>
            <a:off x="8329199" y="2304000"/>
            <a:ext cx="3168000" cy="3744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a:t>
            </a:r>
          </a:p>
        </p:txBody>
      </p:sp>
      <p:sp>
        <p:nvSpPr>
          <p:cNvPr id="14" name="文本占位符 14"/>
          <p:cNvSpPr>
            <a:spLocks noGrp="1"/>
          </p:cNvSpPr>
          <p:nvPr>
            <p:ph type="body" sz="quarter" idx="21" hasCustomPrompt="1"/>
          </p:nvPr>
        </p:nvSpPr>
        <p:spPr>
          <a:xfrm>
            <a:off x="9335190" y="6388835"/>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2"/>
          <a:stretch>
            <a:fillRect/>
          </a:stretch>
        </p:blipFill>
        <p:spPr>
          <a:xfrm>
            <a:off x="10890155" y="385350"/>
            <a:ext cx="803822" cy="14400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页-三栏图文">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t>‹#›</a:t>
            </a:fld>
            <a:endParaRPr kumimoji="1" lang="zh-CN" altLang="en-US"/>
          </a:p>
        </p:txBody>
      </p:sp>
      <p:sp>
        <p:nvSpPr>
          <p:cNvPr id="6" name="圆角矩形 5"/>
          <p:cNvSpPr/>
          <p:nvPr userDrawn="1"/>
        </p:nvSpPr>
        <p:spPr>
          <a:xfrm>
            <a:off x="800491" y="136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hasCustomPrompt="1"/>
          </p:nvPr>
        </p:nvSpPr>
        <p:spPr>
          <a:xfrm>
            <a:off x="696000" y="720000"/>
            <a:ext cx="10800000" cy="648000"/>
          </a:xfrm>
          <a:prstGeom prst="rect">
            <a:avLst/>
          </a:prstGeom>
        </p:spPr>
        <p:txBody>
          <a:bodyPr/>
          <a:lstStyle>
            <a:lvl1pPr>
              <a:defRPr sz="3200" b="1" i="0">
                <a:latin typeface="微软雅黑" panose="020B0503020204020204" pitchFamily="34" charset="-122"/>
                <a:ea typeface="微软雅黑" panose="020B0503020204020204" pitchFamily="34" charset="-122"/>
              </a:defRPr>
            </a:lvl1pPr>
          </a:lstStyle>
          <a:p>
            <a:r>
              <a:rPr kumimoji="1" lang="zh-CN" altLang="en-US" dirty="0"/>
              <a:t>页面标题</a:t>
            </a:r>
          </a:p>
        </p:txBody>
      </p:sp>
      <p:sp>
        <p:nvSpPr>
          <p:cNvPr id="9" name="文本占位符 8"/>
          <p:cNvSpPr>
            <a:spLocks noGrp="1"/>
          </p:cNvSpPr>
          <p:nvPr>
            <p:ph type="body" sz="quarter" idx="11" hasCustomPrompt="1"/>
          </p:nvPr>
        </p:nvSpPr>
        <p:spPr>
          <a:xfrm>
            <a:off x="792000" y="3492000"/>
            <a:ext cx="3168000" cy="360000"/>
          </a:xfrm>
          <a:prstGeom prst="rect">
            <a:avLst/>
          </a:prstGeom>
          <a:noFill/>
        </p:spPr>
        <p:txBody>
          <a:bodyPr wrap="square" lIns="36000" rIns="36000"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2" name="文本占位符 8"/>
          <p:cNvSpPr>
            <a:spLocks noGrp="1"/>
          </p:cNvSpPr>
          <p:nvPr>
            <p:ph type="body" sz="quarter" idx="13" hasCustomPrompt="1"/>
          </p:nvPr>
        </p:nvSpPr>
        <p:spPr>
          <a:xfrm>
            <a:off x="4512000" y="3492000"/>
            <a:ext cx="3168000" cy="360000"/>
          </a:xfrm>
          <a:prstGeom prst="rect">
            <a:avLst/>
          </a:prstGeom>
          <a:noFill/>
        </p:spPr>
        <p:txBody>
          <a:bodyPr wrap="square" lIns="36000" rIns="36000"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0" name="文本占位符 8"/>
          <p:cNvSpPr>
            <a:spLocks noGrp="1"/>
          </p:cNvSpPr>
          <p:nvPr>
            <p:ph type="body" sz="quarter" idx="15" hasCustomPrompt="1"/>
          </p:nvPr>
        </p:nvSpPr>
        <p:spPr>
          <a:xfrm>
            <a:off x="8244000" y="3492000"/>
            <a:ext cx="3168000" cy="360000"/>
          </a:xfrm>
          <a:prstGeom prst="rect">
            <a:avLst/>
          </a:prstGeom>
          <a:noFill/>
        </p:spPr>
        <p:txBody>
          <a:bodyPr wrap="square" lIns="36000" rIns="36000"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5" name="图片占位符 14"/>
          <p:cNvSpPr>
            <a:spLocks noGrp="1"/>
          </p:cNvSpPr>
          <p:nvPr>
            <p:ph type="pic" sz="quarter" idx="17"/>
          </p:nvPr>
        </p:nvSpPr>
        <p:spPr>
          <a:xfrm>
            <a:off x="792000" y="1728000"/>
            <a:ext cx="3168000" cy="1460821"/>
          </a:xfrm>
          <a:prstGeom prst="rect">
            <a:avLst/>
          </a:prstGeom>
          <a:blipFill dpi="0" rotWithShape="1">
            <a:blip r:embed="rId2"/>
            <a:srcRect/>
            <a:tile tx="0" ty="0" sx="100000" sy="100000" flip="none" algn="ctr"/>
          </a:blipFill>
        </p:spPr>
        <p:txBody>
          <a:bodyPr/>
          <a:lstStyle/>
          <a:p>
            <a:endParaRPr kumimoji="1" lang="zh-CN" altLang="en-US"/>
          </a:p>
        </p:txBody>
      </p:sp>
      <p:sp>
        <p:nvSpPr>
          <p:cNvPr id="16" name="图片占位符 14"/>
          <p:cNvSpPr>
            <a:spLocks noGrp="1"/>
          </p:cNvSpPr>
          <p:nvPr>
            <p:ph type="pic" sz="quarter" idx="18"/>
          </p:nvPr>
        </p:nvSpPr>
        <p:spPr>
          <a:xfrm>
            <a:off x="4512000" y="1728000"/>
            <a:ext cx="3168000" cy="1460821"/>
          </a:xfrm>
          <a:prstGeom prst="rect">
            <a:avLst/>
          </a:prstGeom>
          <a:blipFill dpi="0" rotWithShape="1">
            <a:blip r:embed="rId2"/>
            <a:srcRect/>
            <a:tile tx="0" ty="0" sx="100000" sy="100000" flip="none" algn="ctr"/>
          </a:blipFill>
        </p:spPr>
        <p:txBody>
          <a:bodyPr/>
          <a:lstStyle/>
          <a:p>
            <a:endParaRPr kumimoji="1" lang="zh-CN" altLang="en-US"/>
          </a:p>
        </p:txBody>
      </p:sp>
      <p:sp>
        <p:nvSpPr>
          <p:cNvPr id="17" name="图片占位符 14"/>
          <p:cNvSpPr>
            <a:spLocks noGrp="1"/>
          </p:cNvSpPr>
          <p:nvPr>
            <p:ph type="pic" sz="quarter" idx="19"/>
          </p:nvPr>
        </p:nvSpPr>
        <p:spPr>
          <a:xfrm>
            <a:off x="8244000" y="1728000"/>
            <a:ext cx="3168000" cy="1460821"/>
          </a:xfrm>
          <a:prstGeom prst="rect">
            <a:avLst/>
          </a:prstGeom>
          <a:blipFill dpi="0" rotWithShape="1">
            <a:blip r:embed="rId2"/>
            <a:srcRect/>
            <a:tile tx="0" ty="0" sx="100000" sy="100000" flip="none" algn="ctr"/>
          </a:blipFill>
        </p:spPr>
        <p:txBody>
          <a:bodyPr/>
          <a:lstStyle/>
          <a:p>
            <a:endParaRPr kumimoji="1" lang="zh-CN" altLang="en-US"/>
          </a:p>
        </p:txBody>
      </p:sp>
      <p:sp>
        <p:nvSpPr>
          <p:cNvPr id="18" name="文本占位符 8"/>
          <p:cNvSpPr>
            <a:spLocks noGrp="1"/>
          </p:cNvSpPr>
          <p:nvPr>
            <p:ph type="body" sz="quarter" idx="20" hasCustomPrompt="1"/>
          </p:nvPr>
        </p:nvSpPr>
        <p:spPr>
          <a:xfrm>
            <a:off x="792000" y="3888000"/>
            <a:ext cx="3168000" cy="1872000"/>
          </a:xfrm>
          <a:prstGeom prst="rect">
            <a:avLst/>
          </a:prstGeom>
        </p:spPr>
        <p:txBody>
          <a:bodyPr lIns="36000" rIns="36000"/>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a:t>
            </a:r>
          </a:p>
        </p:txBody>
      </p:sp>
      <p:sp>
        <p:nvSpPr>
          <p:cNvPr id="19" name="文本占位符 8"/>
          <p:cNvSpPr>
            <a:spLocks noGrp="1"/>
          </p:cNvSpPr>
          <p:nvPr>
            <p:ph type="body" sz="quarter" idx="21" hasCustomPrompt="1"/>
          </p:nvPr>
        </p:nvSpPr>
        <p:spPr>
          <a:xfrm>
            <a:off x="4512000" y="3888000"/>
            <a:ext cx="3168000" cy="1872000"/>
          </a:xfrm>
          <a:prstGeom prst="rect">
            <a:avLst/>
          </a:prstGeom>
        </p:spPr>
        <p:txBody>
          <a:bodyPr lIns="36000" rIns="36000"/>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a:t>
            </a:r>
          </a:p>
        </p:txBody>
      </p:sp>
      <p:sp>
        <p:nvSpPr>
          <p:cNvPr id="20" name="文本占位符 8"/>
          <p:cNvSpPr>
            <a:spLocks noGrp="1"/>
          </p:cNvSpPr>
          <p:nvPr>
            <p:ph type="body" sz="quarter" idx="22" hasCustomPrompt="1"/>
          </p:nvPr>
        </p:nvSpPr>
        <p:spPr>
          <a:xfrm>
            <a:off x="8244000" y="3888000"/>
            <a:ext cx="3168000" cy="1872000"/>
          </a:xfrm>
          <a:prstGeom prst="rect">
            <a:avLst/>
          </a:prstGeom>
        </p:spPr>
        <p:txBody>
          <a:bodyPr lIns="36000" rIns="36000"/>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a:t>
            </a:r>
          </a:p>
        </p:txBody>
      </p:sp>
      <p:sp>
        <p:nvSpPr>
          <p:cNvPr id="22" name="文本占位符 14"/>
          <p:cNvSpPr>
            <a:spLocks noGrp="1"/>
          </p:cNvSpPr>
          <p:nvPr>
            <p:ph type="body" sz="quarter" idx="23" hasCustomPrompt="1"/>
          </p:nvPr>
        </p:nvSpPr>
        <p:spPr>
          <a:xfrm>
            <a:off x="9612050" y="6388835"/>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4" name="图片 3"/>
          <p:cNvPicPr>
            <a:picLocks noChangeAspect="1"/>
          </p:cNvPicPr>
          <p:nvPr userDrawn="1"/>
        </p:nvPicPr>
        <p:blipFill>
          <a:blip r:embed="rId3"/>
          <a:stretch>
            <a:fillRect/>
          </a:stretch>
        </p:blipFill>
        <p:spPr>
          <a:xfrm>
            <a:off x="10890155" y="385350"/>
            <a:ext cx="803822" cy="14400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页-三栏图文-副标题">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t>‹#›</a:t>
            </a:fld>
            <a:endParaRPr kumimoji="1" lang="zh-CN" altLang="en-US"/>
          </a:p>
        </p:txBody>
      </p:sp>
      <p:sp>
        <p:nvSpPr>
          <p:cNvPr id="6" name="圆角矩形 5"/>
          <p:cNvSpPr/>
          <p:nvPr userDrawn="1"/>
        </p:nvSpPr>
        <p:spPr>
          <a:xfrm>
            <a:off x="800491" y="154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hasCustomPrompt="1"/>
          </p:nvPr>
        </p:nvSpPr>
        <p:spPr>
          <a:xfrm>
            <a:off x="696000" y="648000"/>
            <a:ext cx="10800000" cy="503999"/>
          </a:xfrm>
          <a:prstGeom prst="rect">
            <a:avLst/>
          </a:prstGeom>
        </p:spPr>
        <p:txBody>
          <a:bodyPr/>
          <a:lstStyle>
            <a:lvl1pPr>
              <a:defRPr sz="3200" b="1" i="0">
                <a:latin typeface="微软雅黑" panose="020B0503020204020204" pitchFamily="34" charset="-122"/>
                <a:ea typeface="微软雅黑" panose="020B0503020204020204" pitchFamily="34" charset="-122"/>
              </a:defRPr>
            </a:lvl1pPr>
          </a:lstStyle>
          <a:p>
            <a:r>
              <a:rPr kumimoji="1" lang="zh-CN" altLang="en-US" dirty="0"/>
              <a:t>页面标题</a:t>
            </a:r>
          </a:p>
        </p:txBody>
      </p:sp>
      <p:sp>
        <p:nvSpPr>
          <p:cNvPr id="9" name="文本占位符 8"/>
          <p:cNvSpPr>
            <a:spLocks noGrp="1"/>
          </p:cNvSpPr>
          <p:nvPr>
            <p:ph type="body" sz="quarter" idx="11" hasCustomPrompt="1"/>
          </p:nvPr>
        </p:nvSpPr>
        <p:spPr>
          <a:xfrm>
            <a:off x="792000" y="3636000"/>
            <a:ext cx="3168000" cy="360000"/>
          </a:xfrm>
          <a:prstGeom prst="rect">
            <a:avLst/>
          </a:prstGeom>
          <a:noFill/>
        </p:spPr>
        <p:txBody>
          <a:bodyPr wrap="square" lIns="36000" rIns="36000"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2" name="文本占位符 8"/>
          <p:cNvSpPr>
            <a:spLocks noGrp="1"/>
          </p:cNvSpPr>
          <p:nvPr>
            <p:ph type="body" sz="quarter" idx="13" hasCustomPrompt="1"/>
          </p:nvPr>
        </p:nvSpPr>
        <p:spPr>
          <a:xfrm>
            <a:off x="4512000" y="3636000"/>
            <a:ext cx="3168000" cy="360000"/>
          </a:xfrm>
          <a:prstGeom prst="rect">
            <a:avLst/>
          </a:prstGeom>
          <a:noFill/>
        </p:spPr>
        <p:txBody>
          <a:bodyPr wrap="square" lIns="36000" rIns="36000"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0" name="文本占位符 8"/>
          <p:cNvSpPr>
            <a:spLocks noGrp="1"/>
          </p:cNvSpPr>
          <p:nvPr>
            <p:ph type="body" sz="quarter" idx="15" hasCustomPrompt="1"/>
          </p:nvPr>
        </p:nvSpPr>
        <p:spPr>
          <a:xfrm>
            <a:off x="8244000" y="3636000"/>
            <a:ext cx="3168000" cy="360000"/>
          </a:xfrm>
          <a:prstGeom prst="rect">
            <a:avLst/>
          </a:prstGeom>
          <a:noFill/>
        </p:spPr>
        <p:txBody>
          <a:bodyPr wrap="square" lIns="36000" rIns="36000"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5" name="图片占位符 14"/>
          <p:cNvSpPr>
            <a:spLocks noGrp="1"/>
          </p:cNvSpPr>
          <p:nvPr>
            <p:ph type="pic" sz="quarter" idx="17"/>
          </p:nvPr>
        </p:nvSpPr>
        <p:spPr>
          <a:xfrm>
            <a:off x="792000" y="1872000"/>
            <a:ext cx="3168000" cy="1460821"/>
          </a:xfrm>
          <a:prstGeom prst="rect">
            <a:avLst/>
          </a:prstGeom>
          <a:blipFill dpi="0" rotWithShape="1">
            <a:blip r:embed="rId2"/>
            <a:srcRect/>
            <a:tile tx="0" ty="0" sx="100000" sy="100000" flip="none" algn="ctr"/>
          </a:blipFill>
        </p:spPr>
        <p:txBody>
          <a:bodyPr/>
          <a:lstStyle/>
          <a:p>
            <a:endParaRPr kumimoji="1" lang="zh-CN" altLang="en-US"/>
          </a:p>
        </p:txBody>
      </p:sp>
      <p:sp>
        <p:nvSpPr>
          <p:cNvPr id="16" name="图片占位符 14"/>
          <p:cNvSpPr>
            <a:spLocks noGrp="1"/>
          </p:cNvSpPr>
          <p:nvPr>
            <p:ph type="pic" sz="quarter" idx="18"/>
          </p:nvPr>
        </p:nvSpPr>
        <p:spPr>
          <a:xfrm>
            <a:off x="4512000" y="1872000"/>
            <a:ext cx="3168000" cy="1460821"/>
          </a:xfrm>
          <a:prstGeom prst="rect">
            <a:avLst/>
          </a:prstGeom>
          <a:blipFill dpi="0" rotWithShape="1">
            <a:blip r:embed="rId2"/>
            <a:srcRect/>
            <a:tile tx="0" ty="0" sx="100000" sy="100000" flip="none" algn="ctr"/>
          </a:blipFill>
        </p:spPr>
        <p:txBody>
          <a:bodyPr/>
          <a:lstStyle/>
          <a:p>
            <a:endParaRPr kumimoji="1" lang="zh-CN" altLang="en-US"/>
          </a:p>
        </p:txBody>
      </p:sp>
      <p:sp>
        <p:nvSpPr>
          <p:cNvPr id="17" name="图片占位符 14"/>
          <p:cNvSpPr>
            <a:spLocks noGrp="1"/>
          </p:cNvSpPr>
          <p:nvPr>
            <p:ph type="pic" sz="quarter" idx="19"/>
          </p:nvPr>
        </p:nvSpPr>
        <p:spPr>
          <a:xfrm>
            <a:off x="8244000" y="1872000"/>
            <a:ext cx="3168000" cy="1460821"/>
          </a:xfrm>
          <a:prstGeom prst="rect">
            <a:avLst/>
          </a:prstGeom>
          <a:blipFill dpi="0" rotWithShape="1">
            <a:blip r:embed="rId2"/>
            <a:srcRect/>
            <a:tile tx="0" ty="0" sx="100000" sy="100000" flip="none" algn="ctr"/>
          </a:blipFill>
        </p:spPr>
        <p:txBody>
          <a:bodyPr/>
          <a:lstStyle/>
          <a:p>
            <a:endParaRPr kumimoji="1" lang="zh-CN" altLang="en-US"/>
          </a:p>
        </p:txBody>
      </p:sp>
      <p:sp>
        <p:nvSpPr>
          <p:cNvPr id="18" name="文本占位符 7"/>
          <p:cNvSpPr>
            <a:spLocks noGrp="1"/>
          </p:cNvSpPr>
          <p:nvPr>
            <p:ph type="body" sz="quarter" idx="20" hasCustomPrompt="1"/>
          </p:nvPr>
        </p:nvSpPr>
        <p:spPr>
          <a:xfrm>
            <a:off x="694799" y="1152000"/>
            <a:ext cx="10799999" cy="324000"/>
          </a:xfrm>
          <a:prstGeom prst="rect">
            <a:avLst/>
          </a:prstGeom>
        </p:spPr>
        <p:txBody>
          <a:bodyPr/>
          <a:lstStyle>
            <a:lvl1pPr marL="0" indent="0">
              <a:buFontTx/>
              <a:buNone/>
              <a:defRPr sz="2000" b="0" i="0">
                <a:solidFill>
                  <a:srgbClr val="212121"/>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页面副标题</a:t>
            </a:r>
          </a:p>
        </p:txBody>
      </p:sp>
      <p:sp>
        <p:nvSpPr>
          <p:cNvPr id="19" name="文本占位符 8"/>
          <p:cNvSpPr>
            <a:spLocks noGrp="1"/>
          </p:cNvSpPr>
          <p:nvPr>
            <p:ph type="body" sz="quarter" idx="21" hasCustomPrompt="1"/>
          </p:nvPr>
        </p:nvSpPr>
        <p:spPr>
          <a:xfrm>
            <a:off x="792000" y="4032000"/>
            <a:ext cx="3168000" cy="1872000"/>
          </a:xfrm>
          <a:prstGeom prst="rect">
            <a:avLst/>
          </a:prstGeom>
        </p:spPr>
        <p:txBody>
          <a:bodyPr lIns="36000" rIns="36000"/>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a:t>
            </a:r>
          </a:p>
        </p:txBody>
      </p:sp>
      <p:sp>
        <p:nvSpPr>
          <p:cNvPr id="20" name="文本占位符 8"/>
          <p:cNvSpPr>
            <a:spLocks noGrp="1"/>
          </p:cNvSpPr>
          <p:nvPr>
            <p:ph type="body" sz="quarter" idx="22" hasCustomPrompt="1"/>
          </p:nvPr>
        </p:nvSpPr>
        <p:spPr>
          <a:xfrm>
            <a:off x="4512000" y="4032000"/>
            <a:ext cx="3168000" cy="1872000"/>
          </a:xfrm>
          <a:prstGeom prst="rect">
            <a:avLst/>
          </a:prstGeom>
        </p:spPr>
        <p:txBody>
          <a:bodyPr lIns="36000" rIns="36000"/>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a:t>
            </a:r>
          </a:p>
        </p:txBody>
      </p:sp>
      <p:sp>
        <p:nvSpPr>
          <p:cNvPr id="21" name="文本占位符 8"/>
          <p:cNvSpPr>
            <a:spLocks noGrp="1"/>
          </p:cNvSpPr>
          <p:nvPr>
            <p:ph type="body" sz="quarter" idx="23" hasCustomPrompt="1"/>
          </p:nvPr>
        </p:nvSpPr>
        <p:spPr>
          <a:xfrm>
            <a:off x="8244000" y="4032000"/>
            <a:ext cx="3168000" cy="1872000"/>
          </a:xfrm>
          <a:prstGeom prst="rect">
            <a:avLst/>
          </a:prstGeom>
        </p:spPr>
        <p:txBody>
          <a:bodyPr lIns="36000" rIns="36000"/>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a:t>
            </a:r>
          </a:p>
        </p:txBody>
      </p:sp>
      <p:sp>
        <p:nvSpPr>
          <p:cNvPr id="23" name="文本占位符 14"/>
          <p:cNvSpPr>
            <a:spLocks noGrp="1"/>
          </p:cNvSpPr>
          <p:nvPr>
            <p:ph type="body" sz="quarter" idx="24" hasCustomPrompt="1"/>
          </p:nvPr>
        </p:nvSpPr>
        <p:spPr>
          <a:xfrm>
            <a:off x="9503465" y="638947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3"/>
          <a:stretch>
            <a:fillRect/>
          </a:stretch>
        </p:blipFill>
        <p:spPr>
          <a:xfrm>
            <a:off x="10890155" y="385350"/>
            <a:ext cx="803822" cy="14400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四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t>‹#›</a:t>
            </a:fld>
            <a:endParaRPr kumimoji="1" lang="zh-CN" altLang="en-US"/>
          </a:p>
        </p:txBody>
      </p:sp>
      <p:sp>
        <p:nvSpPr>
          <p:cNvPr id="6" name="圆角矩形 5"/>
          <p:cNvSpPr/>
          <p:nvPr userDrawn="1"/>
        </p:nvSpPr>
        <p:spPr>
          <a:xfrm>
            <a:off x="800491" y="136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hasCustomPrompt="1"/>
          </p:nvPr>
        </p:nvSpPr>
        <p:spPr>
          <a:xfrm>
            <a:off x="694800" y="720000"/>
            <a:ext cx="10800000" cy="648000"/>
          </a:xfrm>
          <a:prstGeom prst="rect">
            <a:avLst/>
          </a:prstGeom>
        </p:spPr>
        <p:txBody>
          <a:bodyPr/>
          <a:lstStyle>
            <a:lvl1pPr>
              <a:defRPr sz="3200" b="1" i="0">
                <a:latin typeface="微软雅黑" panose="020B0503020204020204" pitchFamily="34" charset="-122"/>
                <a:ea typeface="微软雅黑" panose="020B0503020204020204" pitchFamily="34" charset="-122"/>
              </a:defRPr>
            </a:lvl1pPr>
          </a:lstStyle>
          <a:p>
            <a:r>
              <a:rPr kumimoji="1" lang="zh-CN" altLang="en-US" dirty="0"/>
              <a:t>页面标题</a:t>
            </a:r>
          </a:p>
        </p:txBody>
      </p:sp>
      <p:sp>
        <p:nvSpPr>
          <p:cNvPr id="9" name="文本占位符 8"/>
          <p:cNvSpPr>
            <a:spLocks noGrp="1"/>
          </p:cNvSpPr>
          <p:nvPr>
            <p:ph type="body" sz="quarter" idx="11" hasCustomPrompt="1"/>
          </p:nvPr>
        </p:nvSpPr>
        <p:spPr>
          <a:xfrm>
            <a:off x="694800" y="1872000"/>
            <a:ext cx="5040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2" name="文本占位符 8"/>
          <p:cNvSpPr>
            <a:spLocks noGrp="1"/>
          </p:cNvSpPr>
          <p:nvPr>
            <p:ph type="body" sz="quarter" idx="13" hasCustomPrompt="1"/>
          </p:nvPr>
        </p:nvSpPr>
        <p:spPr>
          <a:xfrm>
            <a:off x="6457202" y="1872000"/>
            <a:ext cx="5040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0" name="文本占位符 8"/>
          <p:cNvSpPr>
            <a:spLocks noGrp="1"/>
          </p:cNvSpPr>
          <p:nvPr>
            <p:ph type="body" sz="quarter" idx="15" hasCustomPrompt="1"/>
          </p:nvPr>
        </p:nvSpPr>
        <p:spPr>
          <a:xfrm>
            <a:off x="694800" y="4140000"/>
            <a:ext cx="5040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5" name="文本占位符 8"/>
          <p:cNvSpPr>
            <a:spLocks noGrp="1"/>
          </p:cNvSpPr>
          <p:nvPr>
            <p:ph type="body" sz="quarter" idx="17" hasCustomPrompt="1"/>
          </p:nvPr>
        </p:nvSpPr>
        <p:spPr>
          <a:xfrm>
            <a:off x="6457202" y="4140000"/>
            <a:ext cx="5040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7" name="文本占位符 8"/>
          <p:cNvSpPr>
            <a:spLocks noGrp="1"/>
          </p:cNvSpPr>
          <p:nvPr>
            <p:ph type="body" sz="quarter" idx="19" hasCustomPrompt="1"/>
          </p:nvPr>
        </p:nvSpPr>
        <p:spPr>
          <a:xfrm>
            <a:off x="694800" y="2232000"/>
            <a:ext cx="5030575" cy="1512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a:t>
            </a:r>
          </a:p>
        </p:txBody>
      </p:sp>
      <p:sp>
        <p:nvSpPr>
          <p:cNvPr id="18" name="文本占位符 8"/>
          <p:cNvSpPr>
            <a:spLocks noGrp="1"/>
          </p:cNvSpPr>
          <p:nvPr>
            <p:ph type="body" sz="quarter" idx="20" hasCustomPrompt="1"/>
          </p:nvPr>
        </p:nvSpPr>
        <p:spPr>
          <a:xfrm>
            <a:off x="6466627" y="2232000"/>
            <a:ext cx="5030575" cy="1512000"/>
          </a:xfrm>
          <a:prstGeom prst="rect">
            <a:avLst/>
          </a:prstGeom>
        </p:spPr>
        <p:txBody>
          <a:bodyPr/>
          <a:lstStyle>
            <a:lvl1pPr marL="0" indent="0">
              <a:lnSpc>
                <a:spcPct val="150000"/>
              </a:lnSpc>
              <a:buFontTx/>
              <a:buNone/>
              <a:defRPr sz="1800" b="0" i="0">
                <a:solidFill>
                  <a:srgbClr val="212121"/>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a:t>
            </a:r>
          </a:p>
        </p:txBody>
      </p:sp>
      <p:sp>
        <p:nvSpPr>
          <p:cNvPr id="19" name="文本占位符 8"/>
          <p:cNvSpPr>
            <a:spLocks noGrp="1"/>
          </p:cNvSpPr>
          <p:nvPr>
            <p:ph type="body" sz="quarter" idx="21" hasCustomPrompt="1"/>
          </p:nvPr>
        </p:nvSpPr>
        <p:spPr>
          <a:xfrm>
            <a:off x="694800" y="4500000"/>
            <a:ext cx="5030575" cy="1512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a:t>
            </a:r>
          </a:p>
        </p:txBody>
      </p:sp>
      <p:sp>
        <p:nvSpPr>
          <p:cNvPr id="20" name="文本占位符 8"/>
          <p:cNvSpPr>
            <a:spLocks noGrp="1"/>
          </p:cNvSpPr>
          <p:nvPr>
            <p:ph type="body" sz="quarter" idx="22" hasCustomPrompt="1"/>
          </p:nvPr>
        </p:nvSpPr>
        <p:spPr>
          <a:xfrm>
            <a:off x="6466627" y="4500000"/>
            <a:ext cx="5030575" cy="1512000"/>
          </a:xfrm>
          <a:prstGeom prst="rect">
            <a:avLst/>
          </a:prstGeom>
        </p:spPr>
        <p:txBody>
          <a:bodyPr/>
          <a:lstStyle>
            <a:lvl1pPr marL="0" indent="0">
              <a:lnSpc>
                <a:spcPct val="150000"/>
              </a:lnSpc>
              <a:buFontTx/>
              <a:buNone/>
              <a:defRPr sz="1800" b="0" i="0">
                <a:solidFill>
                  <a:srgbClr val="212121"/>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a:t>
            </a:r>
          </a:p>
        </p:txBody>
      </p:sp>
      <p:sp>
        <p:nvSpPr>
          <p:cNvPr id="16" name="文本占位符 14"/>
          <p:cNvSpPr>
            <a:spLocks noGrp="1"/>
          </p:cNvSpPr>
          <p:nvPr>
            <p:ph type="body" sz="quarter" idx="23" hasCustomPrompt="1"/>
          </p:nvPr>
        </p:nvSpPr>
        <p:spPr>
          <a:xfrm>
            <a:off x="9482510" y="638566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2"/>
          <a:stretch>
            <a:fillRect/>
          </a:stretch>
        </p:blipFill>
        <p:spPr>
          <a:xfrm>
            <a:off x="10890155" y="385350"/>
            <a:ext cx="803822" cy="14400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页-四栏-副标题">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t>‹#›</a:t>
            </a:fld>
            <a:endParaRPr kumimoji="1" lang="zh-CN" altLang="en-US"/>
          </a:p>
        </p:txBody>
      </p:sp>
      <p:sp>
        <p:nvSpPr>
          <p:cNvPr id="6" name="圆角矩形 5"/>
          <p:cNvSpPr/>
          <p:nvPr userDrawn="1"/>
        </p:nvSpPr>
        <p:spPr>
          <a:xfrm>
            <a:off x="800491" y="154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hasCustomPrompt="1"/>
          </p:nvPr>
        </p:nvSpPr>
        <p:spPr>
          <a:xfrm>
            <a:off x="696000" y="648000"/>
            <a:ext cx="10800000" cy="503999"/>
          </a:xfrm>
          <a:prstGeom prst="rect">
            <a:avLst/>
          </a:prstGeom>
        </p:spPr>
        <p:txBody>
          <a:bodyPr/>
          <a:lstStyle>
            <a:lvl1pPr>
              <a:defRPr sz="3200" b="1" i="0">
                <a:latin typeface="微软雅黑" panose="020B0503020204020204" pitchFamily="34" charset="-122"/>
                <a:ea typeface="微软雅黑" panose="020B0503020204020204" pitchFamily="34" charset="-122"/>
              </a:defRPr>
            </a:lvl1pPr>
          </a:lstStyle>
          <a:p>
            <a:r>
              <a:rPr kumimoji="1" lang="zh-CN" altLang="en-US" dirty="0"/>
              <a:t>页面标题</a:t>
            </a:r>
          </a:p>
        </p:txBody>
      </p:sp>
      <p:sp>
        <p:nvSpPr>
          <p:cNvPr id="9" name="文本占位符 8"/>
          <p:cNvSpPr>
            <a:spLocks noGrp="1"/>
          </p:cNvSpPr>
          <p:nvPr>
            <p:ph type="body" sz="quarter" idx="11" hasCustomPrompt="1"/>
          </p:nvPr>
        </p:nvSpPr>
        <p:spPr>
          <a:xfrm>
            <a:off x="694799" y="1944000"/>
            <a:ext cx="5040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2" name="文本占位符 8"/>
          <p:cNvSpPr>
            <a:spLocks noGrp="1"/>
          </p:cNvSpPr>
          <p:nvPr>
            <p:ph type="body" sz="quarter" idx="13" hasCustomPrompt="1"/>
          </p:nvPr>
        </p:nvSpPr>
        <p:spPr>
          <a:xfrm>
            <a:off x="6457202" y="1944000"/>
            <a:ext cx="5040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0" name="文本占位符 8"/>
          <p:cNvSpPr>
            <a:spLocks noGrp="1"/>
          </p:cNvSpPr>
          <p:nvPr>
            <p:ph type="body" sz="quarter" idx="15" hasCustomPrompt="1"/>
          </p:nvPr>
        </p:nvSpPr>
        <p:spPr>
          <a:xfrm>
            <a:off x="694799" y="4140000"/>
            <a:ext cx="5040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5" name="文本占位符 8"/>
          <p:cNvSpPr>
            <a:spLocks noGrp="1"/>
          </p:cNvSpPr>
          <p:nvPr>
            <p:ph type="body" sz="quarter" idx="17" hasCustomPrompt="1"/>
          </p:nvPr>
        </p:nvSpPr>
        <p:spPr>
          <a:xfrm>
            <a:off x="6457202" y="4140000"/>
            <a:ext cx="5040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7" name="文本占位符 7"/>
          <p:cNvSpPr>
            <a:spLocks noGrp="1"/>
          </p:cNvSpPr>
          <p:nvPr>
            <p:ph type="body" sz="quarter" idx="20" hasCustomPrompt="1"/>
          </p:nvPr>
        </p:nvSpPr>
        <p:spPr>
          <a:xfrm>
            <a:off x="694799" y="1116000"/>
            <a:ext cx="10799999" cy="324000"/>
          </a:xfrm>
          <a:prstGeom prst="rect">
            <a:avLst/>
          </a:prstGeom>
        </p:spPr>
        <p:txBody>
          <a:bodyPr/>
          <a:lstStyle>
            <a:lvl1pPr marL="0" indent="0">
              <a:buFontTx/>
              <a:buNone/>
              <a:defRPr sz="20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页面副标题</a:t>
            </a:r>
          </a:p>
        </p:txBody>
      </p:sp>
      <p:sp>
        <p:nvSpPr>
          <p:cNvPr id="18" name="文本占位符 8"/>
          <p:cNvSpPr>
            <a:spLocks noGrp="1"/>
          </p:cNvSpPr>
          <p:nvPr>
            <p:ph type="body" sz="quarter" idx="19" hasCustomPrompt="1"/>
          </p:nvPr>
        </p:nvSpPr>
        <p:spPr>
          <a:xfrm>
            <a:off x="694799" y="2304000"/>
            <a:ext cx="5030575" cy="1512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a:t>
            </a:r>
          </a:p>
        </p:txBody>
      </p:sp>
      <p:sp>
        <p:nvSpPr>
          <p:cNvPr id="19" name="文本占位符 8"/>
          <p:cNvSpPr>
            <a:spLocks noGrp="1"/>
          </p:cNvSpPr>
          <p:nvPr>
            <p:ph type="body" sz="quarter" idx="21" hasCustomPrompt="1"/>
          </p:nvPr>
        </p:nvSpPr>
        <p:spPr>
          <a:xfrm>
            <a:off x="6466627" y="2304000"/>
            <a:ext cx="5030575" cy="1512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a:t>
            </a:r>
          </a:p>
        </p:txBody>
      </p:sp>
      <p:sp>
        <p:nvSpPr>
          <p:cNvPr id="20" name="文本占位符 8"/>
          <p:cNvSpPr>
            <a:spLocks noGrp="1"/>
          </p:cNvSpPr>
          <p:nvPr>
            <p:ph type="body" sz="quarter" idx="22" hasCustomPrompt="1"/>
          </p:nvPr>
        </p:nvSpPr>
        <p:spPr>
          <a:xfrm>
            <a:off x="694799" y="4500000"/>
            <a:ext cx="5030575" cy="1512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a:t>
            </a:r>
          </a:p>
        </p:txBody>
      </p:sp>
      <p:sp>
        <p:nvSpPr>
          <p:cNvPr id="21" name="文本占位符 8"/>
          <p:cNvSpPr>
            <a:spLocks noGrp="1"/>
          </p:cNvSpPr>
          <p:nvPr>
            <p:ph type="body" sz="quarter" idx="23" hasCustomPrompt="1"/>
          </p:nvPr>
        </p:nvSpPr>
        <p:spPr>
          <a:xfrm>
            <a:off x="6466627" y="4500000"/>
            <a:ext cx="5030575" cy="1512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a:t>
            </a:r>
          </a:p>
        </p:txBody>
      </p:sp>
      <p:sp>
        <p:nvSpPr>
          <p:cNvPr id="22" name="文本占位符 14"/>
          <p:cNvSpPr>
            <a:spLocks noGrp="1"/>
          </p:cNvSpPr>
          <p:nvPr>
            <p:ph type="body" sz="quarter" idx="24" hasCustomPrompt="1"/>
          </p:nvPr>
        </p:nvSpPr>
        <p:spPr>
          <a:xfrm>
            <a:off x="9513625" y="638947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4" name="图片 3"/>
          <p:cNvPicPr>
            <a:picLocks noChangeAspect="1"/>
          </p:cNvPicPr>
          <p:nvPr userDrawn="1"/>
        </p:nvPicPr>
        <p:blipFill>
          <a:blip r:embed="rId2"/>
          <a:stretch>
            <a:fillRect/>
          </a:stretch>
        </p:blipFill>
        <p:spPr>
          <a:xfrm>
            <a:off x="10890155" y="385350"/>
            <a:ext cx="803822" cy="14400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t>‹#›</a:t>
            </a:fld>
            <a:endParaRPr kumimoji="1" lang="zh-CN" altLang="en-US"/>
          </a:p>
        </p:txBody>
      </p:sp>
      <p:sp>
        <p:nvSpPr>
          <p:cNvPr id="4" name="文本占位符 14"/>
          <p:cNvSpPr>
            <a:spLocks noGrp="1"/>
          </p:cNvSpPr>
          <p:nvPr>
            <p:ph type="body" sz="quarter" idx="19" hasCustomPrompt="1"/>
          </p:nvPr>
        </p:nvSpPr>
        <p:spPr>
          <a:xfrm>
            <a:off x="9468000" y="6388835"/>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2"/>
          <a:stretch>
            <a:fillRect/>
          </a:stretch>
        </p:blipFill>
        <p:spPr>
          <a:xfrm>
            <a:off x="10890155" y="385350"/>
            <a:ext cx="803822" cy="14400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0" y="0"/>
            <a:ext cx="12192000" cy="6858000"/>
          </a:xfrm>
          <a:prstGeom prst="rect">
            <a:avLst/>
          </a:prstGeom>
        </p:spPr>
      </p:pic>
      <p:sp>
        <p:nvSpPr>
          <p:cNvPr id="3" name="灯片编号占位符 2"/>
          <p:cNvSpPr>
            <a:spLocks noGrp="1"/>
          </p:cNvSpPr>
          <p:nvPr>
            <p:ph type="sldNum" sz="quarter" idx="10"/>
          </p:nvPr>
        </p:nvSpPr>
        <p:spPr/>
        <p:txBody>
          <a:bodyPr/>
          <a:lstStyle>
            <a:lvl1pPr>
              <a:defRPr>
                <a:solidFill>
                  <a:schemeClr val="bg1"/>
                </a:solidFill>
              </a:defRPr>
            </a:lvl1pPr>
          </a:lstStyle>
          <a:p>
            <a:fld id="{698215D7-ACA7-4749-A253-FE563ACD064C}" type="slidenum">
              <a:rPr kumimoji="1" lang="zh-CN" altLang="en-US" smtClean="0"/>
              <a:t>‹#›</a:t>
            </a:fld>
            <a:endParaRPr kumimoji="1" lang="zh-CN" altLang="en-US"/>
          </a:p>
        </p:txBody>
      </p:sp>
      <p:sp>
        <p:nvSpPr>
          <p:cNvPr id="5" name="标题 4"/>
          <p:cNvSpPr>
            <a:spLocks noGrp="1"/>
          </p:cNvSpPr>
          <p:nvPr>
            <p:ph type="title" hasCustomPrompt="1"/>
          </p:nvPr>
        </p:nvSpPr>
        <p:spPr>
          <a:xfrm>
            <a:off x="866770" y="3218669"/>
            <a:ext cx="10080000" cy="1098000"/>
          </a:xfrm>
          <a:prstGeom prst="rect">
            <a:avLst/>
          </a:prstGeom>
        </p:spPr>
        <p:txBody>
          <a:bodyPr anchor="ctr"/>
          <a:lstStyle>
            <a:lvl1pPr marL="0" algn="l" defTabSz="914400" rtl="0" eaLnBrk="1" latinLnBrk="0" hangingPunct="1">
              <a:defRPr kumimoji="1" lang="zh-CN" altLang="en-US" sz="6000" b="1" kern="1200" spc="300" dirty="0">
                <a:gradFill>
                  <a:gsLst>
                    <a:gs pos="0">
                      <a:schemeClr val="bg1"/>
                    </a:gs>
                    <a:gs pos="60000">
                      <a:schemeClr val="bg1"/>
                    </a:gs>
                    <a:gs pos="100000">
                      <a:srgbClr val="0568FF"/>
                    </a:gs>
                  </a:gsLst>
                  <a:lin ang="0" scaled="0"/>
                </a:gradFill>
                <a:latin typeface="微软雅黑" panose="020B0503020204020204" pitchFamily="34" charset="-122"/>
                <a:ea typeface="微软雅黑" panose="020B0503020204020204" pitchFamily="34" charset="-122"/>
                <a:cs typeface="+mn-cs"/>
              </a:defRPr>
            </a:lvl1pPr>
          </a:lstStyle>
          <a:p>
            <a:r>
              <a:rPr kumimoji="1" lang="zh-CN" altLang="en-US" dirty="0"/>
              <a:t>谢谢观看</a:t>
            </a:r>
          </a:p>
        </p:txBody>
      </p:sp>
      <p:sp>
        <p:nvSpPr>
          <p:cNvPr id="10" name="文本占位符 14"/>
          <p:cNvSpPr>
            <a:spLocks noGrp="1"/>
          </p:cNvSpPr>
          <p:nvPr>
            <p:ph type="body" sz="quarter" idx="19" hasCustomPrompt="1"/>
          </p:nvPr>
        </p:nvSpPr>
        <p:spPr>
          <a:xfrm>
            <a:off x="9471715" y="6431380"/>
            <a:ext cx="1800000" cy="216000"/>
          </a:xfrm>
          <a:prstGeom prst="rect">
            <a:avLst/>
          </a:prstGeom>
        </p:spPr>
        <p:txBody>
          <a:bodyPr anchor="ctr"/>
          <a:lstStyle>
            <a:lvl1pPr marL="0" indent="0" algn="r">
              <a:buFontTx/>
              <a:buNone/>
              <a:defRPr sz="1200" b="0" i="0">
                <a:solidFill>
                  <a:schemeClr val="bg1"/>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8" name="图片 7"/>
          <p:cNvPicPr>
            <a:picLocks noChangeAspect="1"/>
          </p:cNvPicPr>
          <p:nvPr userDrawn="1"/>
        </p:nvPicPr>
        <p:blipFill>
          <a:blip r:embed="rId3"/>
          <a:stretch>
            <a:fillRect/>
          </a:stretch>
        </p:blipFill>
        <p:spPr>
          <a:xfrm>
            <a:off x="9540000" y="407849"/>
            <a:ext cx="1945752" cy="34857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B">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t>‹#›</a:t>
            </a:fld>
            <a:endParaRPr kumimoji="1" lang="zh-CN" altLang="en-US"/>
          </a:p>
        </p:txBody>
      </p:sp>
      <p:sp>
        <p:nvSpPr>
          <p:cNvPr id="7" name="文本框 6"/>
          <p:cNvSpPr txBox="1"/>
          <p:nvPr userDrawn="1"/>
        </p:nvSpPr>
        <p:spPr>
          <a:xfrm>
            <a:off x="1056000" y="1040213"/>
            <a:ext cx="1794776" cy="1098717"/>
          </a:xfrm>
          <a:prstGeom prst="rect">
            <a:avLst/>
          </a:prstGeom>
          <a:noFill/>
        </p:spPr>
        <p:txBody>
          <a:bodyPr wrap="square" rtlCol="0">
            <a:noAutofit/>
          </a:bodyPr>
          <a:lstStyle/>
          <a:p>
            <a:r>
              <a:rPr kumimoji="1" lang="zh-CN" altLang="en-US" sz="6000" b="1" spc="300" dirty="0">
                <a:solidFill>
                  <a:srgbClr val="191919"/>
                </a:solidFill>
                <a:latin typeface="微软雅黑" panose="020B0503020204020204" pitchFamily="34" charset="-122"/>
                <a:ea typeface="微软雅黑" panose="020B0503020204020204" pitchFamily="34" charset="-122"/>
              </a:rPr>
              <a:t>目录</a:t>
            </a:r>
          </a:p>
        </p:txBody>
      </p:sp>
      <p:sp>
        <p:nvSpPr>
          <p:cNvPr id="8" name="文本框 7"/>
          <p:cNvSpPr txBox="1"/>
          <p:nvPr userDrawn="1"/>
        </p:nvSpPr>
        <p:spPr>
          <a:xfrm>
            <a:off x="1109788" y="1999004"/>
            <a:ext cx="1794776" cy="512381"/>
          </a:xfrm>
          <a:prstGeom prst="rect">
            <a:avLst/>
          </a:prstGeom>
          <a:noFill/>
        </p:spPr>
        <p:txBody>
          <a:bodyPr wrap="square" rtlCol="0">
            <a:noAutofit/>
          </a:bodyPr>
          <a:lstStyle/>
          <a:p>
            <a:r>
              <a:rPr kumimoji="1" lang="en-US" altLang="zh-CN" sz="2300" dirty="0">
                <a:solidFill>
                  <a:srgbClr val="191919"/>
                </a:solidFill>
                <a:latin typeface="微软雅黑 Light" panose="020B0502040204020203" pitchFamily="34" charset="-122"/>
                <a:ea typeface="微软雅黑 Light" panose="020B0502040204020203" pitchFamily="34" charset="-122"/>
              </a:rPr>
              <a:t>CONTENTS</a:t>
            </a:r>
            <a:endParaRPr kumimoji="1" lang="zh-CN" altLang="en-US" sz="2300" dirty="0">
              <a:solidFill>
                <a:srgbClr val="191919"/>
              </a:solidFill>
              <a:latin typeface="微软雅黑 Light" panose="020B0502040204020203" pitchFamily="34" charset="-122"/>
              <a:ea typeface="微软雅黑 Light" panose="020B0502040204020203" pitchFamily="34" charset="-122"/>
            </a:endParaRPr>
          </a:p>
        </p:txBody>
      </p:sp>
      <p:sp>
        <p:nvSpPr>
          <p:cNvPr id="9" name="圆角矩形 8"/>
          <p:cNvSpPr/>
          <p:nvPr userDrawn="1"/>
        </p:nvSpPr>
        <p:spPr>
          <a:xfrm>
            <a:off x="1201814" y="2731952"/>
            <a:ext cx="840541" cy="144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直线连接符 9"/>
          <p:cNvCxnSpPr/>
          <p:nvPr userDrawn="1"/>
        </p:nvCxnSpPr>
        <p:spPr>
          <a:xfrm>
            <a:off x="4856471" y="1173719"/>
            <a:ext cx="5944879" cy="0"/>
          </a:xfrm>
          <a:prstGeom prst="line">
            <a:avLst/>
          </a:prstGeom>
          <a:ln w="25400">
            <a:solidFill>
              <a:srgbClr val="191919"/>
            </a:solidFill>
          </a:ln>
        </p:spPr>
        <p:style>
          <a:lnRef idx="1">
            <a:schemeClr val="accent1"/>
          </a:lnRef>
          <a:fillRef idx="0">
            <a:schemeClr val="accent1"/>
          </a:fillRef>
          <a:effectRef idx="0">
            <a:schemeClr val="accent1"/>
          </a:effectRef>
          <a:fontRef idx="minor">
            <a:schemeClr val="tx1"/>
          </a:fontRef>
        </p:style>
      </p:cxnSp>
      <p:sp>
        <p:nvSpPr>
          <p:cNvPr id="14" name="文本占位符 13"/>
          <p:cNvSpPr>
            <a:spLocks noGrp="1"/>
          </p:cNvSpPr>
          <p:nvPr>
            <p:ph type="body" sz="quarter" idx="11" hasCustomPrompt="1"/>
          </p:nvPr>
        </p:nvSpPr>
        <p:spPr>
          <a:xfrm>
            <a:off x="4856471" y="1491698"/>
            <a:ext cx="1044000" cy="468000"/>
          </a:xfrm>
          <a:prstGeom prst="rect">
            <a:avLst/>
          </a:prstGeom>
          <a:noFill/>
        </p:spPr>
        <p:txBody>
          <a:bodyPr wrap="square" rtlCol="0">
            <a:noAutofit/>
          </a:bodyPr>
          <a:lstStyle>
            <a:lvl1pPr marL="0" indent="0">
              <a:buFontTx/>
              <a:buNone/>
              <a:defRPr kumimoji="1" lang="zh-CN" altLang="en-US"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en-US" altLang="zh-CN" dirty="0"/>
              <a:t>01</a:t>
            </a:r>
            <a:endParaRPr kumimoji="1" lang="zh-CN" altLang="en-US" dirty="0"/>
          </a:p>
        </p:txBody>
      </p:sp>
      <p:sp>
        <p:nvSpPr>
          <p:cNvPr id="15" name="文本占位符 13"/>
          <p:cNvSpPr>
            <a:spLocks noGrp="1"/>
          </p:cNvSpPr>
          <p:nvPr>
            <p:ph type="body" sz="quarter" idx="12" hasCustomPrompt="1"/>
          </p:nvPr>
        </p:nvSpPr>
        <p:spPr>
          <a:xfrm>
            <a:off x="5978140" y="1563698"/>
            <a:ext cx="4823210" cy="396000"/>
          </a:xfrm>
          <a:prstGeom prst="rect">
            <a:avLst/>
          </a:prstGeom>
          <a:noFill/>
        </p:spPr>
        <p:txBody>
          <a:bodyPr wrap="square" rtlCol="0">
            <a:noAutofit/>
          </a:bodyPr>
          <a:lstStyle>
            <a:lvl1pPr marL="0" indent="0">
              <a:buNone/>
              <a:defRPr kumimoji="1" lang="zh-CN" altLang="en-US" sz="1800"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zh-CN" altLang="en-US" dirty="0"/>
              <a:t>章节标题一</a:t>
            </a:r>
          </a:p>
        </p:txBody>
      </p:sp>
      <p:sp>
        <p:nvSpPr>
          <p:cNvPr id="24" name="文本占位符 13"/>
          <p:cNvSpPr>
            <a:spLocks noGrp="1"/>
          </p:cNvSpPr>
          <p:nvPr>
            <p:ph type="body" sz="quarter" idx="13" hasCustomPrompt="1"/>
          </p:nvPr>
        </p:nvSpPr>
        <p:spPr>
          <a:xfrm>
            <a:off x="4856471" y="2150511"/>
            <a:ext cx="1044000" cy="468000"/>
          </a:xfrm>
          <a:prstGeom prst="rect">
            <a:avLst/>
          </a:prstGeom>
          <a:noFill/>
        </p:spPr>
        <p:txBody>
          <a:bodyPr wrap="square" rtlCol="0">
            <a:noAutofit/>
          </a:bodyPr>
          <a:lstStyle>
            <a:lvl1pPr marL="0" indent="0">
              <a:buFontTx/>
              <a:buNone/>
              <a:defRPr kumimoji="1" lang="zh-CN" altLang="en-US"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en-US" altLang="zh-CN" dirty="0"/>
              <a:t>02</a:t>
            </a:r>
            <a:endParaRPr kumimoji="1" lang="zh-CN" altLang="en-US" dirty="0"/>
          </a:p>
        </p:txBody>
      </p:sp>
      <p:sp>
        <p:nvSpPr>
          <p:cNvPr id="25" name="文本占位符 13"/>
          <p:cNvSpPr>
            <a:spLocks noGrp="1"/>
          </p:cNvSpPr>
          <p:nvPr>
            <p:ph type="body" sz="quarter" idx="14" hasCustomPrompt="1"/>
          </p:nvPr>
        </p:nvSpPr>
        <p:spPr>
          <a:xfrm>
            <a:off x="5978140" y="2222511"/>
            <a:ext cx="4823210" cy="396000"/>
          </a:xfrm>
          <a:prstGeom prst="rect">
            <a:avLst/>
          </a:prstGeom>
          <a:noFill/>
        </p:spPr>
        <p:txBody>
          <a:bodyPr wrap="square" rtlCol="0">
            <a:noAutofit/>
          </a:bodyPr>
          <a:lstStyle>
            <a:lvl1pPr marL="0" indent="0">
              <a:buNone/>
              <a:defRPr kumimoji="1" lang="zh-CN" altLang="en-US" sz="1800"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zh-CN" altLang="en-US" dirty="0"/>
              <a:t>章节标题二</a:t>
            </a:r>
          </a:p>
        </p:txBody>
      </p:sp>
      <p:sp>
        <p:nvSpPr>
          <p:cNvPr id="26" name="文本占位符 13"/>
          <p:cNvSpPr>
            <a:spLocks noGrp="1"/>
          </p:cNvSpPr>
          <p:nvPr>
            <p:ph type="body" sz="quarter" idx="15" hasCustomPrompt="1"/>
          </p:nvPr>
        </p:nvSpPr>
        <p:spPr>
          <a:xfrm>
            <a:off x="4856471" y="2809324"/>
            <a:ext cx="1044000" cy="468000"/>
          </a:xfrm>
          <a:prstGeom prst="rect">
            <a:avLst/>
          </a:prstGeom>
          <a:noFill/>
        </p:spPr>
        <p:txBody>
          <a:bodyPr wrap="square" rtlCol="0">
            <a:noAutofit/>
          </a:bodyPr>
          <a:lstStyle>
            <a:lvl1pPr marL="0" indent="0">
              <a:buFontTx/>
              <a:buNone/>
              <a:defRPr kumimoji="1" lang="zh-CN" altLang="en-US"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en-US" altLang="zh-CN" dirty="0"/>
              <a:t>03</a:t>
            </a:r>
            <a:endParaRPr kumimoji="1" lang="zh-CN" altLang="en-US" dirty="0"/>
          </a:p>
        </p:txBody>
      </p:sp>
      <p:sp>
        <p:nvSpPr>
          <p:cNvPr id="27" name="文本占位符 13"/>
          <p:cNvSpPr>
            <a:spLocks noGrp="1"/>
          </p:cNvSpPr>
          <p:nvPr>
            <p:ph type="body" sz="quarter" idx="16" hasCustomPrompt="1"/>
          </p:nvPr>
        </p:nvSpPr>
        <p:spPr>
          <a:xfrm>
            <a:off x="5978140" y="2881324"/>
            <a:ext cx="4823210" cy="396000"/>
          </a:xfrm>
          <a:prstGeom prst="rect">
            <a:avLst/>
          </a:prstGeom>
          <a:noFill/>
        </p:spPr>
        <p:txBody>
          <a:bodyPr wrap="square" rtlCol="0">
            <a:noAutofit/>
          </a:bodyPr>
          <a:lstStyle>
            <a:lvl1pPr marL="0" indent="0">
              <a:buNone/>
              <a:defRPr kumimoji="1" lang="zh-CN" altLang="en-US" sz="1800"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zh-CN" altLang="en-US" dirty="0"/>
              <a:t>章节标题三</a:t>
            </a:r>
          </a:p>
        </p:txBody>
      </p:sp>
      <p:sp>
        <p:nvSpPr>
          <p:cNvPr id="28" name="文本占位符 13"/>
          <p:cNvSpPr>
            <a:spLocks noGrp="1"/>
          </p:cNvSpPr>
          <p:nvPr>
            <p:ph type="body" sz="quarter" idx="17" hasCustomPrompt="1"/>
          </p:nvPr>
        </p:nvSpPr>
        <p:spPr>
          <a:xfrm>
            <a:off x="4856471" y="3468137"/>
            <a:ext cx="1044000" cy="468000"/>
          </a:xfrm>
          <a:prstGeom prst="rect">
            <a:avLst/>
          </a:prstGeom>
          <a:noFill/>
        </p:spPr>
        <p:txBody>
          <a:bodyPr wrap="square" rtlCol="0">
            <a:noAutofit/>
          </a:bodyPr>
          <a:lstStyle>
            <a:lvl1pPr marL="0" indent="0">
              <a:buFontTx/>
              <a:buNone/>
              <a:defRPr kumimoji="1" lang="zh-CN" altLang="en-US"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en-US" altLang="zh-CN" dirty="0"/>
              <a:t>04</a:t>
            </a:r>
            <a:endParaRPr kumimoji="1" lang="zh-CN" altLang="en-US" dirty="0"/>
          </a:p>
        </p:txBody>
      </p:sp>
      <p:sp>
        <p:nvSpPr>
          <p:cNvPr id="29" name="文本占位符 13"/>
          <p:cNvSpPr>
            <a:spLocks noGrp="1"/>
          </p:cNvSpPr>
          <p:nvPr>
            <p:ph type="body" sz="quarter" idx="18" hasCustomPrompt="1"/>
          </p:nvPr>
        </p:nvSpPr>
        <p:spPr>
          <a:xfrm>
            <a:off x="5978140" y="3540137"/>
            <a:ext cx="4823210" cy="396000"/>
          </a:xfrm>
          <a:prstGeom prst="rect">
            <a:avLst/>
          </a:prstGeom>
          <a:noFill/>
        </p:spPr>
        <p:txBody>
          <a:bodyPr wrap="square" rtlCol="0">
            <a:noAutofit/>
          </a:bodyPr>
          <a:lstStyle>
            <a:lvl1pPr marL="0" indent="0">
              <a:buNone/>
              <a:defRPr kumimoji="1" lang="zh-CN" altLang="en-US" sz="1800"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zh-CN" altLang="en-US" dirty="0"/>
              <a:t>章节标题四</a:t>
            </a:r>
          </a:p>
        </p:txBody>
      </p:sp>
      <p:sp>
        <p:nvSpPr>
          <p:cNvPr id="30" name="文本占位符 13"/>
          <p:cNvSpPr>
            <a:spLocks noGrp="1"/>
          </p:cNvSpPr>
          <p:nvPr>
            <p:ph type="body" sz="quarter" idx="19" hasCustomPrompt="1"/>
          </p:nvPr>
        </p:nvSpPr>
        <p:spPr>
          <a:xfrm>
            <a:off x="4856471" y="4126950"/>
            <a:ext cx="1044000" cy="468000"/>
          </a:xfrm>
          <a:prstGeom prst="rect">
            <a:avLst/>
          </a:prstGeom>
          <a:noFill/>
        </p:spPr>
        <p:txBody>
          <a:bodyPr wrap="square" rtlCol="0">
            <a:noAutofit/>
          </a:bodyPr>
          <a:lstStyle>
            <a:lvl1pPr marL="0" indent="0">
              <a:buFontTx/>
              <a:buNone/>
              <a:defRPr kumimoji="1" lang="zh-CN" altLang="en-US"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en-US" altLang="zh-CN" dirty="0"/>
              <a:t>05</a:t>
            </a:r>
            <a:endParaRPr kumimoji="1" lang="zh-CN" altLang="en-US" dirty="0"/>
          </a:p>
        </p:txBody>
      </p:sp>
      <p:sp>
        <p:nvSpPr>
          <p:cNvPr id="31" name="文本占位符 13"/>
          <p:cNvSpPr>
            <a:spLocks noGrp="1"/>
          </p:cNvSpPr>
          <p:nvPr>
            <p:ph type="body" sz="quarter" idx="20" hasCustomPrompt="1"/>
          </p:nvPr>
        </p:nvSpPr>
        <p:spPr>
          <a:xfrm>
            <a:off x="5978140" y="4198950"/>
            <a:ext cx="4823210" cy="396000"/>
          </a:xfrm>
          <a:prstGeom prst="rect">
            <a:avLst/>
          </a:prstGeom>
          <a:noFill/>
        </p:spPr>
        <p:txBody>
          <a:bodyPr wrap="square" rtlCol="0">
            <a:noAutofit/>
          </a:bodyPr>
          <a:lstStyle>
            <a:lvl1pPr marL="0" indent="0">
              <a:buNone/>
              <a:defRPr kumimoji="1" lang="zh-CN" altLang="en-US" sz="1800"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zh-CN" altLang="en-US" dirty="0"/>
              <a:t>章节标题五</a:t>
            </a:r>
          </a:p>
        </p:txBody>
      </p:sp>
      <p:sp>
        <p:nvSpPr>
          <p:cNvPr id="32" name="文本占位符 13"/>
          <p:cNvSpPr>
            <a:spLocks noGrp="1"/>
          </p:cNvSpPr>
          <p:nvPr>
            <p:ph type="body" sz="quarter" idx="21" hasCustomPrompt="1"/>
          </p:nvPr>
        </p:nvSpPr>
        <p:spPr>
          <a:xfrm>
            <a:off x="4856471" y="4785763"/>
            <a:ext cx="1044000" cy="468000"/>
          </a:xfrm>
          <a:prstGeom prst="rect">
            <a:avLst/>
          </a:prstGeom>
          <a:noFill/>
        </p:spPr>
        <p:txBody>
          <a:bodyPr wrap="square" rtlCol="0">
            <a:noAutofit/>
          </a:bodyPr>
          <a:lstStyle>
            <a:lvl1pPr marL="0" indent="0">
              <a:buFontTx/>
              <a:buNone/>
              <a:defRPr kumimoji="1" lang="zh-CN" altLang="en-US"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en-US" altLang="zh-CN" dirty="0"/>
              <a:t>06</a:t>
            </a:r>
            <a:endParaRPr kumimoji="1" lang="zh-CN" altLang="en-US" dirty="0"/>
          </a:p>
        </p:txBody>
      </p:sp>
      <p:sp>
        <p:nvSpPr>
          <p:cNvPr id="33" name="文本占位符 13"/>
          <p:cNvSpPr>
            <a:spLocks noGrp="1"/>
          </p:cNvSpPr>
          <p:nvPr>
            <p:ph type="body" sz="quarter" idx="22" hasCustomPrompt="1"/>
          </p:nvPr>
        </p:nvSpPr>
        <p:spPr>
          <a:xfrm>
            <a:off x="5978140" y="4857763"/>
            <a:ext cx="4823210" cy="396000"/>
          </a:xfrm>
          <a:prstGeom prst="rect">
            <a:avLst/>
          </a:prstGeom>
          <a:noFill/>
        </p:spPr>
        <p:txBody>
          <a:bodyPr wrap="square" rtlCol="0">
            <a:noAutofit/>
          </a:bodyPr>
          <a:lstStyle>
            <a:lvl1pPr marL="0" indent="0">
              <a:buNone/>
              <a:defRPr kumimoji="1" lang="zh-CN" altLang="en-US" sz="1800"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zh-CN" altLang="en-US" dirty="0"/>
              <a:t>章节标题六</a:t>
            </a:r>
          </a:p>
        </p:txBody>
      </p:sp>
      <p:sp>
        <p:nvSpPr>
          <p:cNvPr id="34" name="文本占位符 13"/>
          <p:cNvSpPr>
            <a:spLocks noGrp="1"/>
          </p:cNvSpPr>
          <p:nvPr>
            <p:ph type="body" sz="quarter" idx="23" hasCustomPrompt="1"/>
          </p:nvPr>
        </p:nvSpPr>
        <p:spPr>
          <a:xfrm>
            <a:off x="4856471" y="5444578"/>
            <a:ext cx="1044000" cy="468000"/>
          </a:xfrm>
          <a:prstGeom prst="rect">
            <a:avLst/>
          </a:prstGeom>
          <a:noFill/>
        </p:spPr>
        <p:txBody>
          <a:bodyPr wrap="square" rtlCol="0">
            <a:noAutofit/>
          </a:bodyPr>
          <a:lstStyle>
            <a:lvl1pPr marL="0" indent="0">
              <a:buFontTx/>
              <a:buNone/>
              <a:defRPr kumimoji="1" lang="zh-CN" altLang="en-US"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en-US" altLang="zh-CN" dirty="0"/>
              <a:t>07</a:t>
            </a:r>
            <a:endParaRPr kumimoji="1" lang="zh-CN" altLang="en-US" dirty="0"/>
          </a:p>
        </p:txBody>
      </p:sp>
      <p:sp>
        <p:nvSpPr>
          <p:cNvPr id="35" name="文本占位符 13"/>
          <p:cNvSpPr>
            <a:spLocks noGrp="1"/>
          </p:cNvSpPr>
          <p:nvPr>
            <p:ph type="body" sz="quarter" idx="24" hasCustomPrompt="1"/>
          </p:nvPr>
        </p:nvSpPr>
        <p:spPr>
          <a:xfrm>
            <a:off x="5978140" y="5516578"/>
            <a:ext cx="4823210" cy="396000"/>
          </a:xfrm>
          <a:prstGeom prst="rect">
            <a:avLst/>
          </a:prstGeom>
          <a:noFill/>
        </p:spPr>
        <p:txBody>
          <a:bodyPr wrap="square" rtlCol="0">
            <a:noAutofit/>
          </a:bodyPr>
          <a:lstStyle>
            <a:lvl1pPr marL="0" indent="0">
              <a:buNone/>
              <a:defRPr kumimoji="1" lang="zh-CN" altLang="en-US" sz="1800"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zh-CN" altLang="en-US" dirty="0"/>
              <a:t>章节标题七</a:t>
            </a:r>
          </a:p>
        </p:txBody>
      </p:sp>
      <p:sp>
        <p:nvSpPr>
          <p:cNvPr id="23" name="文本占位符 14"/>
          <p:cNvSpPr>
            <a:spLocks noGrp="1"/>
          </p:cNvSpPr>
          <p:nvPr>
            <p:ph type="body" sz="quarter" idx="25" hasCustomPrompt="1"/>
          </p:nvPr>
        </p:nvSpPr>
        <p:spPr>
          <a:xfrm>
            <a:off x="9468000" y="637200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 name="图片 1"/>
          <p:cNvPicPr>
            <a:picLocks noChangeAspect="1"/>
          </p:cNvPicPr>
          <p:nvPr userDrawn="1"/>
        </p:nvPicPr>
        <p:blipFill>
          <a:blip r:embed="rId2"/>
          <a:stretch>
            <a:fillRect/>
          </a:stretch>
        </p:blipFill>
        <p:spPr>
          <a:xfrm>
            <a:off x="10932065" y="347250"/>
            <a:ext cx="803822" cy="144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标题A">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stretch>
            <a:fillRect/>
          </a:stretch>
        </p:blipFill>
        <p:spPr>
          <a:xfrm>
            <a:off x="0" y="0"/>
            <a:ext cx="12192000" cy="6858000"/>
          </a:xfrm>
          <a:prstGeom prst="rect">
            <a:avLst/>
          </a:prstGeom>
        </p:spPr>
      </p:pic>
      <p:sp>
        <p:nvSpPr>
          <p:cNvPr id="3" name="灯片编号占位符 2"/>
          <p:cNvSpPr>
            <a:spLocks noGrp="1"/>
          </p:cNvSpPr>
          <p:nvPr>
            <p:ph type="sldNum" sz="quarter" idx="10"/>
          </p:nvPr>
        </p:nvSpPr>
        <p:spPr>
          <a:xfrm>
            <a:off x="9234000" y="6314400"/>
            <a:ext cx="2743200" cy="365125"/>
          </a:xfrm>
        </p:spPr>
        <p:txBody>
          <a:bodyPr/>
          <a:lstStyle>
            <a:lvl1pPr>
              <a:defRPr>
                <a:solidFill>
                  <a:schemeClr val="bg1"/>
                </a:solidFill>
              </a:defRPr>
            </a:lvl1pPr>
          </a:lstStyle>
          <a:p>
            <a:fld id="{698215D7-ACA7-4749-A253-FE563ACD064C}" type="slidenum">
              <a:rPr kumimoji="1" lang="zh-CN" altLang="en-US" smtClean="0"/>
              <a:t>‹#›</a:t>
            </a:fld>
            <a:endParaRPr kumimoji="1" lang="zh-CN" altLang="en-US"/>
          </a:p>
        </p:txBody>
      </p:sp>
      <p:sp>
        <p:nvSpPr>
          <p:cNvPr id="4" name="文本占位符 3"/>
          <p:cNvSpPr>
            <a:spLocks noGrp="1"/>
          </p:cNvSpPr>
          <p:nvPr>
            <p:ph type="body" sz="quarter" idx="11" hasCustomPrompt="1"/>
          </p:nvPr>
        </p:nvSpPr>
        <p:spPr>
          <a:xfrm>
            <a:off x="1259999" y="2934156"/>
            <a:ext cx="1404000" cy="1080000"/>
          </a:xfrm>
          <a:prstGeom prst="rect">
            <a:avLst/>
          </a:prstGeom>
          <a:noFill/>
        </p:spPr>
        <p:txBody>
          <a:bodyPr wrap="square" lIns="0" rIns="0" rtlCol="0" anchor="ctr">
            <a:noAutofit/>
          </a:bodyPr>
          <a:lstStyle>
            <a:lvl1pPr marL="0" indent="0" algn="ctr">
              <a:buNone/>
              <a:defRPr kumimoji="1" lang="zh-CN" altLang="en-US" sz="7200" spc="300" smtClean="0">
                <a:gradFill>
                  <a:gsLst>
                    <a:gs pos="0">
                      <a:schemeClr val="bg1"/>
                    </a:gs>
                    <a:gs pos="100000">
                      <a:srgbClr val="0568FF"/>
                    </a:gs>
                  </a:gsLst>
                  <a:lin ang="0" scaled="0"/>
                </a:gradFill>
                <a:latin typeface="微软雅黑 Light" panose="020B0502040204020203" pitchFamily="34" charset="-122"/>
                <a:ea typeface="微软雅黑 Light" panose="020B0502040204020203" pitchFamily="34" charset="-122"/>
              </a:defRPr>
            </a:lvl1pPr>
            <a:lvl2pPr marL="228600" indent="0">
              <a:buNone/>
              <a:defRPr lang="zh-CN" altLang="en-US" sz="1800" smtClean="0"/>
            </a:lvl2pPr>
            <a:lvl3pPr marL="685800" indent="0">
              <a:buNone/>
              <a:defRPr lang="zh-CN" altLang="en-US" sz="1800" smtClean="0"/>
            </a:lvl3pPr>
            <a:lvl4pPr marL="1143000" indent="0">
              <a:buNone/>
              <a:defRPr lang="zh-CN" altLang="en-US" smtClean="0"/>
            </a:lvl4pPr>
            <a:lvl5pPr marL="1600200" indent="0">
              <a:buNone/>
              <a:defRPr lang="zh-CN" altLang="en-US"/>
            </a:lvl5pPr>
          </a:lstStyle>
          <a:p>
            <a:pPr marL="0" lvl="0" algn="ctr"/>
            <a:r>
              <a:rPr kumimoji="1" lang="en-US" altLang="zh-CN" dirty="0"/>
              <a:t>01</a:t>
            </a:r>
            <a:endParaRPr kumimoji="1" lang="zh-CN" altLang="en-US" dirty="0"/>
          </a:p>
        </p:txBody>
      </p:sp>
      <p:sp>
        <p:nvSpPr>
          <p:cNvPr id="7" name="标题 6"/>
          <p:cNvSpPr>
            <a:spLocks noGrp="1"/>
          </p:cNvSpPr>
          <p:nvPr>
            <p:ph type="title" hasCustomPrompt="1"/>
          </p:nvPr>
        </p:nvSpPr>
        <p:spPr>
          <a:xfrm>
            <a:off x="3420000" y="2889000"/>
            <a:ext cx="7512000" cy="1080000"/>
          </a:xfrm>
          <a:prstGeom prst="rect">
            <a:avLst/>
          </a:prstGeom>
          <a:noFill/>
        </p:spPr>
        <p:txBody>
          <a:bodyPr wrap="square" rtlCol="0" anchor="ctr">
            <a:noAutofit/>
          </a:bodyPr>
          <a:lstStyle>
            <a:lvl1pPr marL="0" algn="l" defTabSz="914400" rtl="0" eaLnBrk="1" latinLnBrk="0" hangingPunct="1">
              <a:lnSpc>
                <a:spcPct val="90000"/>
              </a:lnSpc>
              <a:spcBef>
                <a:spcPct val="0"/>
              </a:spcBef>
              <a:buNone/>
              <a:defRPr kumimoji="1" lang="zh-CN" altLang="en-US" sz="4800" b="0" i="0" kern="1200" spc="300" dirty="0">
                <a:solidFill>
                  <a:schemeClr val="bg1"/>
                </a:solidFill>
                <a:latin typeface="微软雅黑 Light" panose="020B0502040204020203" pitchFamily="34" charset="-122"/>
                <a:ea typeface="微软雅黑 Light" panose="020B0502040204020203" pitchFamily="34" charset="-122"/>
                <a:cs typeface="+mn-cs"/>
              </a:defRPr>
            </a:lvl1pPr>
          </a:lstStyle>
          <a:p>
            <a:pPr marL="0" lvl="0"/>
            <a:r>
              <a:rPr kumimoji="1" lang="zh-CN" altLang="en-US" dirty="0"/>
              <a:t>章节标题</a:t>
            </a:r>
          </a:p>
        </p:txBody>
      </p:sp>
      <p:sp>
        <p:nvSpPr>
          <p:cNvPr id="10" name="文本占位符 14"/>
          <p:cNvSpPr>
            <a:spLocks noGrp="1"/>
          </p:cNvSpPr>
          <p:nvPr>
            <p:ph type="body" sz="quarter" idx="19" hasCustomPrompt="1"/>
          </p:nvPr>
        </p:nvSpPr>
        <p:spPr>
          <a:xfrm>
            <a:off x="9468000" y="6372000"/>
            <a:ext cx="1800000" cy="216000"/>
          </a:xfrm>
          <a:prstGeom prst="rect">
            <a:avLst/>
          </a:prstGeom>
        </p:spPr>
        <p:txBody>
          <a:bodyPr anchor="ctr"/>
          <a:lstStyle>
            <a:lvl1pPr marL="0" indent="0" algn="r">
              <a:buFontTx/>
              <a:buNone/>
              <a:defRPr sz="1200" b="0" i="0">
                <a:solidFill>
                  <a:schemeClr val="bg1"/>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sp>
        <p:nvSpPr>
          <p:cNvPr id="6" name="矩形 5"/>
          <p:cNvSpPr/>
          <p:nvPr userDrawn="1"/>
        </p:nvSpPr>
        <p:spPr>
          <a:xfrm rot="900000">
            <a:off x="2902860" y="2979000"/>
            <a:ext cx="18000" cy="9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p:cNvPicPr>
            <a:picLocks noChangeAspect="1"/>
          </p:cNvPicPr>
          <p:nvPr userDrawn="1"/>
        </p:nvPicPr>
        <p:blipFill>
          <a:blip r:embed="rId3"/>
          <a:stretch>
            <a:fillRect/>
          </a:stretch>
        </p:blipFill>
        <p:spPr>
          <a:xfrm>
            <a:off x="9540000" y="407849"/>
            <a:ext cx="1945752" cy="34857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标题B">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2"/>
          <a:stretch>
            <a:fillRect/>
          </a:stretch>
        </p:blipFill>
        <p:spPr>
          <a:xfrm>
            <a:off x="0" y="0"/>
            <a:ext cx="12192000" cy="6858000"/>
          </a:xfrm>
          <a:prstGeom prst="rect">
            <a:avLst/>
          </a:prstGeom>
        </p:spPr>
      </p:pic>
      <p:sp>
        <p:nvSpPr>
          <p:cNvPr id="3" name="灯片编号占位符 2"/>
          <p:cNvSpPr>
            <a:spLocks noGrp="1"/>
          </p:cNvSpPr>
          <p:nvPr>
            <p:ph type="sldNum" sz="quarter" idx="10"/>
          </p:nvPr>
        </p:nvSpPr>
        <p:spPr>
          <a:xfrm>
            <a:off x="9234000" y="6314400"/>
            <a:ext cx="2743200" cy="365125"/>
          </a:xfrm>
        </p:spPr>
        <p:txBody>
          <a:bodyPr/>
          <a:lstStyle>
            <a:lvl1pPr>
              <a:defRPr>
                <a:solidFill>
                  <a:schemeClr val="bg1"/>
                </a:solidFill>
              </a:defRPr>
            </a:lvl1pPr>
          </a:lstStyle>
          <a:p>
            <a:fld id="{698215D7-ACA7-4749-A253-FE563ACD064C}" type="slidenum">
              <a:rPr kumimoji="1" lang="zh-CN" altLang="en-US" smtClean="0"/>
              <a:t>‹#›</a:t>
            </a:fld>
            <a:endParaRPr kumimoji="1" lang="zh-CN" altLang="en-US"/>
          </a:p>
        </p:txBody>
      </p:sp>
      <p:sp>
        <p:nvSpPr>
          <p:cNvPr id="4" name="文本占位符 3"/>
          <p:cNvSpPr>
            <a:spLocks noGrp="1"/>
          </p:cNvSpPr>
          <p:nvPr>
            <p:ph type="body" sz="quarter" idx="11" hasCustomPrompt="1"/>
          </p:nvPr>
        </p:nvSpPr>
        <p:spPr>
          <a:xfrm>
            <a:off x="1260000" y="1864368"/>
            <a:ext cx="1404000" cy="1080000"/>
          </a:xfrm>
          <a:prstGeom prst="rect">
            <a:avLst/>
          </a:prstGeom>
          <a:noFill/>
        </p:spPr>
        <p:txBody>
          <a:bodyPr wrap="square" lIns="0" rIns="0" rtlCol="0" anchor="t">
            <a:noAutofit/>
          </a:bodyPr>
          <a:lstStyle>
            <a:lvl1pPr marL="0" indent="0" algn="ctr">
              <a:buNone/>
              <a:defRPr kumimoji="1" lang="zh-CN" altLang="en-US" sz="7200" spc="300" smtClean="0">
                <a:gradFill>
                  <a:gsLst>
                    <a:gs pos="0">
                      <a:schemeClr val="bg1"/>
                    </a:gs>
                    <a:gs pos="100000">
                      <a:srgbClr val="0568FF"/>
                    </a:gs>
                  </a:gsLst>
                  <a:lin ang="0" scaled="0"/>
                </a:gradFill>
                <a:latin typeface="微软雅黑 Light" panose="020B0502040204020203" pitchFamily="34" charset="-122"/>
                <a:ea typeface="微软雅黑 Light" panose="020B0502040204020203" pitchFamily="34" charset="-122"/>
              </a:defRPr>
            </a:lvl1pPr>
            <a:lvl2pPr marL="228600" indent="0">
              <a:buNone/>
              <a:defRPr lang="zh-CN" altLang="en-US" sz="1800" smtClean="0"/>
            </a:lvl2pPr>
            <a:lvl3pPr marL="685800" indent="0">
              <a:buNone/>
              <a:defRPr lang="zh-CN" altLang="en-US" sz="1800" smtClean="0"/>
            </a:lvl3pPr>
            <a:lvl4pPr marL="1143000" indent="0">
              <a:buNone/>
              <a:defRPr lang="zh-CN" altLang="en-US" smtClean="0"/>
            </a:lvl4pPr>
            <a:lvl5pPr marL="1600200" indent="0">
              <a:buNone/>
              <a:defRPr lang="zh-CN" altLang="en-US"/>
            </a:lvl5pPr>
          </a:lstStyle>
          <a:p>
            <a:pPr marL="0" lvl="0" algn="ctr"/>
            <a:r>
              <a:rPr kumimoji="1" lang="en-US" altLang="zh-CN" dirty="0"/>
              <a:t>01</a:t>
            </a:r>
            <a:endParaRPr kumimoji="1" lang="zh-CN" altLang="en-US" dirty="0"/>
          </a:p>
        </p:txBody>
      </p:sp>
      <p:sp>
        <p:nvSpPr>
          <p:cNvPr id="7" name="标题 6"/>
          <p:cNvSpPr>
            <a:spLocks noGrp="1"/>
          </p:cNvSpPr>
          <p:nvPr>
            <p:ph type="title" hasCustomPrompt="1"/>
          </p:nvPr>
        </p:nvSpPr>
        <p:spPr>
          <a:xfrm>
            <a:off x="3420000" y="1864368"/>
            <a:ext cx="7512000" cy="1080000"/>
          </a:xfrm>
          <a:prstGeom prst="rect">
            <a:avLst/>
          </a:prstGeom>
          <a:noFill/>
        </p:spPr>
        <p:txBody>
          <a:bodyPr wrap="square" rtlCol="0" anchor="ctr">
            <a:noAutofit/>
          </a:bodyPr>
          <a:lstStyle>
            <a:lvl1pPr>
              <a:defRPr kumimoji="1" lang="zh-CN" altLang="en-US" sz="4800" b="0" i="0" spc="300" dirty="0">
                <a:solidFill>
                  <a:schemeClr val="bg1"/>
                </a:solidFill>
                <a:latin typeface="微软雅黑 Light" panose="020B0502040204020203" pitchFamily="34" charset="-122"/>
                <a:ea typeface="微软雅黑 Light" panose="020B0502040204020203" pitchFamily="34" charset="-122"/>
                <a:cs typeface="+mn-cs"/>
              </a:defRPr>
            </a:lvl1pPr>
          </a:lstStyle>
          <a:p>
            <a:pPr marL="0" lvl="0"/>
            <a:r>
              <a:rPr kumimoji="1" lang="zh-CN" altLang="en-US" dirty="0"/>
              <a:t>章节标题</a:t>
            </a:r>
          </a:p>
        </p:txBody>
      </p:sp>
      <p:sp>
        <p:nvSpPr>
          <p:cNvPr id="13" name="文本占位符 3"/>
          <p:cNvSpPr>
            <a:spLocks noGrp="1"/>
          </p:cNvSpPr>
          <p:nvPr>
            <p:ph type="body" sz="quarter" idx="12" hasCustomPrompt="1"/>
          </p:nvPr>
        </p:nvSpPr>
        <p:spPr>
          <a:xfrm>
            <a:off x="3420000" y="2970072"/>
            <a:ext cx="7512000" cy="2160000"/>
          </a:xfrm>
          <a:prstGeom prst="rect">
            <a:avLst/>
          </a:prstGeom>
          <a:noFill/>
        </p:spPr>
        <p:txBody>
          <a:bodyPr wrap="square" rtlCol="0" anchor="t">
            <a:noAutofit/>
          </a:bodyPr>
          <a:lstStyle>
            <a:lvl1pPr>
              <a:lnSpc>
                <a:spcPct val="150000"/>
              </a:lnSpc>
              <a:defRPr kumimoji="1" lang="zh-CN" altLang="en-US" sz="2400" b="0" i="0" spc="300" dirty="0">
                <a:solidFill>
                  <a:schemeClr val="bg1"/>
                </a:solidFill>
                <a:latin typeface="微软雅黑 Light" panose="020B0502040204020203" pitchFamily="34" charset="-122"/>
                <a:ea typeface="微软雅黑 Light" panose="020B0502040204020203" pitchFamily="34" charset="-122"/>
              </a:defRPr>
            </a:lvl1pPr>
          </a:lstStyle>
          <a:p>
            <a:pPr marL="514350" lvl="0" indent="-514350">
              <a:lnSpc>
                <a:spcPct val="150000"/>
              </a:lnSpc>
            </a:pPr>
            <a:r>
              <a:rPr kumimoji="1" lang="zh-CN" altLang="en-US" dirty="0"/>
              <a:t>小节内容一</a:t>
            </a:r>
            <a:endParaRPr kumimoji="1" lang="en-US" altLang="zh-CN" dirty="0"/>
          </a:p>
          <a:p>
            <a:pPr marL="514350" lvl="0" indent="-514350">
              <a:lnSpc>
                <a:spcPct val="150000"/>
              </a:lnSpc>
            </a:pPr>
            <a:r>
              <a:rPr kumimoji="1" lang="zh-CN" altLang="en-US" dirty="0"/>
              <a:t>小节内容二</a:t>
            </a:r>
            <a:endParaRPr kumimoji="1" lang="en-US" altLang="zh-CN" dirty="0"/>
          </a:p>
          <a:p>
            <a:pPr marL="514350" lvl="0" indent="-514350">
              <a:lnSpc>
                <a:spcPct val="150000"/>
              </a:lnSpc>
            </a:pPr>
            <a:r>
              <a:rPr kumimoji="1" lang="zh-CN" altLang="en-US" dirty="0"/>
              <a:t>小节内容三</a:t>
            </a:r>
          </a:p>
        </p:txBody>
      </p:sp>
      <p:sp>
        <p:nvSpPr>
          <p:cNvPr id="10" name="文本占位符 14"/>
          <p:cNvSpPr>
            <a:spLocks noGrp="1"/>
          </p:cNvSpPr>
          <p:nvPr>
            <p:ph type="body" sz="quarter" idx="19" hasCustomPrompt="1"/>
          </p:nvPr>
        </p:nvSpPr>
        <p:spPr>
          <a:xfrm>
            <a:off x="9468000" y="6372000"/>
            <a:ext cx="1800000" cy="216000"/>
          </a:xfrm>
          <a:prstGeom prst="rect">
            <a:avLst/>
          </a:prstGeom>
        </p:spPr>
        <p:txBody>
          <a:bodyPr anchor="ctr"/>
          <a:lstStyle>
            <a:lvl1pPr marL="0" indent="0" algn="r">
              <a:buFontTx/>
              <a:buNone/>
              <a:defRPr sz="1200" b="0" i="0">
                <a:solidFill>
                  <a:schemeClr val="bg1"/>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sp>
        <p:nvSpPr>
          <p:cNvPr id="15" name="矩形 14"/>
          <p:cNvSpPr/>
          <p:nvPr userDrawn="1"/>
        </p:nvSpPr>
        <p:spPr>
          <a:xfrm rot="900000">
            <a:off x="2902860" y="1905088"/>
            <a:ext cx="18000" cy="9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p:cNvPicPr>
            <a:picLocks noChangeAspect="1"/>
          </p:cNvPicPr>
          <p:nvPr userDrawn="1"/>
        </p:nvPicPr>
        <p:blipFill>
          <a:blip r:embed="rId3"/>
          <a:stretch>
            <a:fillRect/>
          </a:stretch>
        </p:blipFill>
        <p:spPr>
          <a:xfrm>
            <a:off x="9540000" y="407849"/>
            <a:ext cx="1945752" cy="348571"/>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页-标题-居中">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t>‹#›</a:t>
            </a:fld>
            <a:endParaRPr kumimoji="1" lang="zh-CN" altLang="en-US"/>
          </a:p>
        </p:txBody>
      </p:sp>
      <p:sp>
        <p:nvSpPr>
          <p:cNvPr id="6" name="圆角矩形 5"/>
          <p:cNvSpPr/>
          <p:nvPr userDrawn="1"/>
        </p:nvSpPr>
        <p:spPr>
          <a:xfrm>
            <a:off x="5826000" y="136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9"/>
          <p:cNvSpPr>
            <a:spLocks noGrp="1"/>
          </p:cNvSpPr>
          <p:nvPr>
            <p:ph type="title" hasCustomPrompt="1"/>
          </p:nvPr>
        </p:nvSpPr>
        <p:spPr>
          <a:xfrm>
            <a:off x="696000" y="720000"/>
            <a:ext cx="10800000" cy="648000"/>
          </a:xfrm>
          <a:prstGeom prst="rect">
            <a:avLst/>
          </a:prstGeom>
          <a:noFill/>
        </p:spPr>
        <p:txBody>
          <a:bodyPr wrap="square" rtlCol="0">
            <a:noAutofit/>
          </a:bodyPr>
          <a:lstStyle>
            <a:lvl1pPr algn="ctr">
              <a:defRPr kumimoji="1" lang="zh-CN" altLang="en-US" sz="3200" b="1" spc="300">
                <a:solidFill>
                  <a:srgbClr val="191919"/>
                </a:solidFill>
                <a:latin typeface="微软雅黑" panose="020B0503020204020204" pitchFamily="34" charset="-122"/>
                <a:ea typeface="微软雅黑" panose="020B0503020204020204" pitchFamily="34" charset="-122"/>
                <a:cs typeface="+mn-cs"/>
              </a:defRPr>
            </a:lvl1pPr>
          </a:lstStyle>
          <a:p>
            <a:pPr marL="0" lvl="0" algn="ctr"/>
            <a:r>
              <a:rPr kumimoji="1" lang="zh-CN" altLang="en-US" dirty="0"/>
              <a:t>页面标题</a:t>
            </a:r>
          </a:p>
        </p:txBody>
      </p:sp>
      <p:sp>
        <p:nvSpPr>
          <p:cNvPr id="7" name="文本占位符 14"/>
          <p:cNvSpPr>
            <a:spLocks noGrp="1"/>
          </p:cNvSpPr>
          <p:nvPr>
            <p:ph type="body" sz="quarter" idx="19" hasCustomPrompt="1"/>
          </p:nvPr>
        </p:nvSpPr>
        <p:spPr>
          <a:xfrm>
            <a:off x="9468000" y="637200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 name="图片 1"/>
          <p:cNvPicPr>
            <a:picLocks noChangeAspect="1"/>
          </p:cNvPicPr>
          <p:nvPr userDrawn="1"/>
        </p:nvPicPr>
        <p:blipFill>
          <a:blip r:embed="rId2"/>
          <a:stretch>
            <a:fillRect/>
          </a:stretch>
        </p:blipFill>
        <p:spPr>
          <a:xfrm>
            <a:off x="10932065" y="347250"/>
            <a:ext cx="803822" cy="1440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页-标题-居中-压条">
    <p:spTree>
      <p:nvGrpSpPr>
        <p:cNvPr id="1" name=""/>
        <p:cNvGrpSpPr/>
        <p:nvPr/>
      </p:nvGrpSpPr>
      <p:grpSpPr>
        <a:xfrm>
          <a:off x="0" y="0"/>
          <a:ext cx="0" cy="0"/>
          <a:chOff x="0" y="0"/>
          <a:chExt cx="0" cy="0"/>
        </a:xfrm>
      </p:grpSpPr>
      <p:sp>
        <p:nvSpPr>
          <p:cNvPr id="2" name="矩形 1"/>
          <p:cNvSpPr/>
          <p:nvPr userDrawn="1"/>
        </p:nvSpPr>
        <p:spPr>
          <a:xfrm>
            <a:off x="0" y="6138000"/>
            <a:ext cx="12192000" cy="720000"/>
          </a:xfrm>
          <a:prstGeom prst="rect">
            <a:avLst/>
          </a:prstGeom>
          <a:gradFill>
            <a:gsLst>
              <a:gs pos="0">
                <a:srgbClr val="1D99FF"/>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灯片编号占位符 2"/>
          <p:cNvSpPr>
            <a:spLocks noGrp="1"/>
          </p:cNvSpPr>
          <p:nvPr>
            <p:ph type="sldNum" sz="quarter" idx="10"/>
          </p:nvPr>
        </p:nvSpPr>
        <p:spPr>
          <a:xfrm>
            <a:off x="9234000" y="6314400"/>
            <a:ext cx="2743200" cy="363600"/>
          </a:xfrm>
        </p:spPr>
        <p:txBody>
          <a:bodyPr/>
          <a:lstStyle>
            <a:lvl1pPr>
              <a:defRPr>
                <a:solidFill>
                  <a:schemeClr val="bg1"/>
                </a:solidFill>
              </a:defRPr>
            </a:lvl1pPr>
          </a:lstStyle>
          <a:p>
            <a:fld id="{698215D7-ACA7-4749-A253-FE563ACD064C}" type="slidenum">
              <a:rPr kumimoji="1" lang="zh-CN" altLang="en-US" smtClean="0"/>
              <a:t>‹#›</a:t>
            </a:fld>
            <a:endParaRPr kumimoji="1" lang="zh-CN" altLang="en-US"/>
          </a:p>
        </p:txBody>
      </p:sp>
      <p:sp>
        <p:nvSpPr>
          <p:cNvPr id="6" name="圆角矩形 5"/>
          <p:cNvSpPr/>
          <p:nvPr userDrawn="1"/>
        </p:nvSpPr>
        <p:spPr>
          <a:xfrm>
            <a:off x="5826000" y="136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9"/>
          <p:cNvSpPr>
            <a:spLocks noGrp="1"/>
          </p:cNvSpPr>
          <p:nvPr>
            <p:ph type="title" hasCustomPrompt="1"/>
          </p:nvPr>
        </p:nvSpPr>
        <p:spPr>
          <a:xfrm>
            <a:off x="696000" y="720000"/>
            <a:ext cx="10800000" cy="648000"/>
          </a:xfrm>
          <a:prstGeom prst="rect">
            <a:avLst/>
          </a:prstGeom>
          <a:noFill/>
        </p:spPr>
        <p:txBody>
          <a:bodyPr wrap="square" rtlCol="0">
            <a:noAutofit/>
          </a:bodyPr>
          <a:lstStyle>
            <a:lvl1pPr algn="ctr">
              <a:defRPr kumimoji="1" lang="zh-CN" altLang="en-US" sz="3200" b="1" spc="300">
                <a:solidFill>
                  <a:srgbClr val="191919"/>
                </a:solidFill>
                <a:latin typeface="微软雅黑" panose="020B0503020204020204" pitchFamily="34" charset="-122"/>
                <a:ea typeface="微软雅黑" panose="020B0503020204020204" pitchFamily="34" charset="-122"/>
                <a:cs typeface="+mn-cs"/>
              </a:defRPr>
            </a:lvl1pPr>
          </a:lstStyle>
          <a:p>
            <a:pPr marL="0" lvl="0" algn="ctr"/>
            <a:r>
              <a:rPr kumimoji="1" lang="zh-CN" altLang="en-US" dirty="0"/>
              <a:t>页面标题</a:t>
            </a:r>
          </a:p>
        </p:txBody>
      </p:sp>
      <p:sp>
        <p:nvSpPr>
          <p:cNvPr id="11" name="文本占位符 10"/>
          <p:cNvSpPr>
            <a:spLocks noGrp="1"/>
          </p:cNvSpPr>
          <p:nvPr>
            <p:ph type="body" sz="quarter" idx="11"/>
          </p:nvPr>
        </p:nvSpPr>
        <p:spPr>
          <a:xfrm>
            <a:off x="696000" y="6315437"/>
            <a:ext cx="10800000" cy="365125"/>
          </a:xfrm>
          <a:prstGeom prst="rect">
            <a:avLst/>
          </a:prstGeom>
        </p:spPr>
        <p:txBody>
          <a:bodyPr lIns="90000" anchor="ctr"/>
          <a:lstStyle>
            <a:lvl1pPr marL="0" indent="0" algn="ctr">
              <a:buFontTx/>
              <a:buNone/>
              <a:defRPr sz="1800" b="0" i="0">
                <a:solidFill>
                  <a:schemeClr val="bg1"/>
                </a:solidFill>
                <a:latin typeface="微软雅黑" panose="020B0503020204020204" pitchFamily="34" charset="-122"/>
                <a:ea typeface="微软雅黑" panose="020B0503020204020204"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单击此处编辑母版文本样式</a:t>
            </a:r>
          </a:p>
        </p:txBody>
      </p:sp>
      <p:sp>
        <p:nvSpPr>
          <p:cNvPr id="8" name="文本占位符 14"/>
          <p:cNvSpPr>
            <a:spLocks noGrp="1"/>
          </p:cNvSpPr>
          <p:nvPr>
            <p:ph type="body" sz="quarter" idx="19" hasCustomPrompt="1"/>
          </p:nvPr>
        </p:nvSpPr>
        <p:spPr>
          <a:xfrm>
            <a:off x="9468000" y="637200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4" name="图片 3"/>
          <p:cNvPicPr>
            <a:picLocks noChangeAspect="1"/>
          </p:cNvPicPr>
          <p:nvPr userDrawn="1"/>
        </p:nvPicPr>
        <p:blipFill>
          <a:blip r:embed="rId2"/>
          <a:stretch>
            <a:fillRect/>
          </a:stretch>
        </p:blipFill>
        <p:spPr>
          <a:xfrm>
            <a:off x="10932065" y="347250"/>
            <a:ext cx="803822" cy="144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页-标题-居左">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t>‹#›</a:t>
            </a:fld>
            <a:endParaRPr kumimoji="1" lang="zh-CN" altLang="en-US"/>
          </a:p>
        </p:txBody>
      </p:sp>
      <p:sp>
        <p:nvSpPr>
          <p:cNvPr id="2" name="标题 1"/>
          <p:cNvSpPr>
            <a:spLocks noGrp="1"/>
          </p:cNvSpPr>
          <p:nvPr>
            <p:ph type="title" hasCustomPrompt="1"/>
          </p:nvPr>
        </p:nvSpPr>
        <p:spPr>
          <a:xfrm>
            <a:off x="694800" y="720000"/>
            <a:ext cx="10800000" cy="648000"/>
          </a:xfrm>
          <a:prstGeom prst="rect">
            <a:avLst/>
          </a:prstGeom>
        </p:spPr>
        <p:txBody>
          <a:bodyPr/>
          <a:lstStyle>
            <a:lvl1pPr>
              <a:defRPr kumimoji="1" lang="zh-CN" altLang="en-US" sz="3200" b="1" i="0" kern="1200" dirty="0">
                <a:solidFill>
                  <a:schemeClr val="tx1"/>
                </a:solidFill>
                <a:latin typeface="微软雅黑" panose="020B0503020204020204" pitchFamily="34" charset="-122"/>
                <a:ea typeface="微软雅黑" panose="020B0503020204020204" pitchFamily="34" charset="-122"/>
                <a:cs typeface="+mj-cs"/>
              </a:defRPr>
            </a:lvl1pPr>
          </a:lstStyle>
          <a:p>
            <a:pPr lvl="0" algn="l" defTabSz="914400" rtl="0" eaLnBrk="1" latinLnBrk="0" hangingPunct="1">
              <a:lnSpc>
                <a:spcPct val="90000"/>
              </a:lnSpc>
              <a:spcBef>
                <a:spcPct val="0"/>
              </a:spcBef>
              <a:buNone/>
            </a:pPr>
            <a:r>
              <a:rPr kumimoji="1" lang="zh-CN" altLang="en-US" dirty="0"/>
              <a:t>页面标题</a:t>
            </a:r>
          </a:p>
        </p:txBody>
      </p:sp>
      <p:sp>
        <p:nvSpPr>
          <p:cNvPr id="7" name="圆角矩形 6"/>
          <p:cNvSpPr/>
          <p:nvPr userDrawn="1"/>
        </p:nvSpPr>
        <p:spPr>
          <a:xfrm>
            <a:off x="800491" y="136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占位符 14"/>
          <p:cNvSpPr>
            <a:spLocks noGrp="1"/>
          </p:cNvSpPr>
          <p:nvPr>
            <p:ph type="body" sz="quarter" idx="19" hasCustomPrompt="1"/>
          </p:nvPr>
        </p:nvSpPr>
        <p:spPr>
          <a:xfrm>
            <a:off x="9468000" y="637200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4" name="图片 3"/>
          <p:cNvPicPr>
            <a:picLocks noChangeAspect="1"/>
          </p:cNvPicPr>
          <p:nvPr userDrawn="1"/>
        </p:nvPicPr>
        <p:blipFill>
          <a:blip r:embed="rId2"/>
          <a:stretch>
            <a:fillRect/>
          </a:stretch>
        </p:blipFill>
        <p:spPr>
          <a:xfrm>
            <a:off x="10932065" y="347250"/>
            <a:ext cx="803822" cy="144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页-标题-居左-压条">
    <p:spTree>
      <p:nvGrpSpPr>
        <p:cNvPr id="1" name=""/>
        <p:cNvGrpSpPr/>
        <p:nvPr/>
      </p:nvGrpSpPr>
      <p:grpSpPr>
        <a:xfrm>
          <a:off x="0" y="0"/>
          <a:ext cx="0" cy="0"/>
          <a:chOff x="0" y="0"/>
          <a:chExt cx="0" cy="0"/>
        </a:xfrm>
      </p:grpSpPr>
      <p:sp>
        <p:nvSpPr>
          <p:cNvPr id="8" name="矩形 7"/>
          <p:cNvSpPr/>
          <p:nvPr userDrawn="1"/>
        </p:nvSpPr>
        <p:spPr>
          <a:xfrm>
            <a:off x="0" y="6138000"/>
            <a:ext cx="12192000" cy="720000"/>
          </a:xfrm>
          <a:prstGeom prst="rect">
            <a:avLst/>
          </a:prstGeom>
          <a:gradFill>
            <a:gsLst>
              <a:gs pos="0">
                <a:srgbClr val="1D99FF"/>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灯片编号占位符 2"/>
          <p:cNvSpPr>
            <a:spLocks noGrp="1"/>
          </p:cNvSpPr>
          <p:nvPr>
            <p:ph type="sldNum" sz="quarter" idx="10"/>
          </p:nvPr>
        </p:nvSpPr>
        <p:spPr>
          <a:xfrm>
            <a:off x="9234000" y="6314400"/>
            <a:ext cx="2743200" cy="365125"/>
          </a:xfrm>
        </p:spPr>
        <p:txBody>
          <a:bodyPr/>
          <a:lstStyle>
            <a:lvl1pPr>
              <a:defRPr>
                <a:solidFill>
                  <a:schemeClr val="bg1"/>
                </a:solidFill>
              </a:defRPr>
            </a:lvl1pPr>
          </a:lstStyle>
          <a:p>
            <a:fld id="{698215D7-ACA7-4749-A253-FE563ACD064C}" type="slidenum">
              <a:rPr kumimoji="1" lang="zh-CN" altLang="en-US" smtClean="0"/>
              <a:t>‹#›</a:t>
            </a:fld>
            <a:endParaRPr kumimoji="1" lang="zh-CN" altLang="en-US"/>
          </a:p>
        </p:txBody>
      </p:sp>
      <p:sp>
        <p:nvSpPr>
          <p:cNvPr id="2" name="标题 1"/>
          <p:cNvSpPr>
            <a:spLocks noGrp="1"/>
          </p:cNvSpPr>
          <p:nvPr>
            <p:ph type="title" hasCustomPrompt="1"/>
          </p:nvPr>
        </p:nvSpPr>
        <p:spPr>
          <a:xfrm>
            <a:off x="694800" y="720000"/>
            <a:ext cx="10800000" cy="648000"/>
          </a:xfrm>
          <a:prstGeom prst="rect">
            <a:avLst/>
          </a:prstGeom>
        </p:spPr>
        <p:txBody>
          <a:bodyPr/>
          <a:lstStyle>
            <a:lvl1pPr>
              <a:defRPr kumimoji="1" lang="zh-CN" altLang="en-US" sz="3200" b="1" i="0" kern="1200" dirty="0">
                <a:solidFill>
                  <a:schemeClr val="tx1"/>
                </a:solidFill>
                <a:latin typeface="微软雅黑" panose="020B0503020204020204" pitchFamily="34" charset="-122"/>
                <a:ea typeface="微软雅黑" panose="020B0503020204020204" pitchFamily="34" charset="-122"/>
                <a:cs typeface="+mj-cs"/>
              </a:defRPr>
            </a:lvl1pPr>
          </a:lstStyle>
          <a:p>
            <a:pPr lvl="0" algn="l" defTabSz="914400" rtl="0" eaLnBrk="1" latinLnBrk="0" hangingPunct="1">
              <a:lnSpc>
                <a:spcPct val="90000"/>
              </a:lnSpc>
              <a:spcBef>
                <a:spcPct val="0"/>
              </a:spcBef>
              <a:buNone/>
            </a:pPr>
            <a:r>
              <a:rPr kumimoji="1" lang="zh-CN" altLang="en-US" dirty="0"/>
              <a:t>页面标题</a:t>
            </a:r>
          </a:p>
        </p:txBody>
      </p:sp>
      <p:sp>
        <p:nvSpPr>
          <p:cNvPr id="7" name="圆角矩形 6"/>
          <p:cNvSpPr/>
          <p:nvPr userDrawn="1"/>
        </p:nvSpPr>
        <p:spPr>
          <a:xfrm>
            <a:off x="800491" y="136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占位符 10"/>
          <p:cNvSpPr>
            <a:spLocks noGrp="1"/>
          </p:cNvSpPr>
          <p:nvPr>
            <p:ph type="body" sz="quarter" idx="11"/>
          </p:nvPr>
        </p:nvSpPr>
        <p:spPr>
          <a:xfrm>
            <a:off x="696000" y="6315437"/>
            <a:ext cx="10800000" cy="365125"/>
          </a:xfrm>
          <a:prstGeom prst="rect">
            <a:avLst/>
          </a:prstGeom>
        </p:spPr>
        <p:txBody>
          <a:bodyPr lIns="90000" anchor="ctr"/>
          <a:lstStyle>
            <a:lvl1pPr marL="0" indent="0" algn="l">
              <a:buFontTx/>
              <a:buNone/>
              <a:defRPr sz="1800" b="0" i="0">
                <a:solidFill>
                  <a:schemeClr val="bg1"/>
                </a:solidFill>
                <a:latin typeface="微软雅黑" panose="020B0503020204020204" pitchFamily="34" charset="-122"/>
                <a:ea typeface="微软雅黑" panose="020B0503020204020204"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单击此处编辑母版文本样式</a:t>
            </a:r>
          </a:p>
        </p:txBody>
      </p:sp>
      <p:sp>
        <p:nvSpPr>
          <p:cNvPr id="9" name="文本占位符 14"/>
          <p:cNvSpPr>
            <a:spLocks noGrp="1"/>
          </p:cNvSpPr>
          <p:nvPr>
            <p:ph type="body" sz="quarter" idx="19" hasCustomPrompt="1"/>
          </p:nvPr>
        </p:nvSpPr>
        <p:spPr>
          <a:xfrm>
            <a:off x="9468000" y="637200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4" name="图片 3"/>
          <p:cNvPicPr>
            <a:picLocks noChangeAspect="1"/>
          </p:cNvPicPr>
          <p:nvPr userDrawn="1"/>
        </p:nvPicPr>
        <p:blipFill>
          <a:blip r:embed="rId2"/>
          <a:stretch>
            <a:fillRect/>
          </a:stretch>
        </p:blipFill>
        <p:spPr>
          <a:xfrm>
            <a:off x="10932065" y="347250"/>
            <a:ext cx="803822" cy="144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9234000" y="6356350"/>
            <a:ext cx="2743200" cy="365125"/>
          </a:xfrm>
          <a:prstGeom prst="rect">
            <a:avLst/>
          </a:prstGeom>
        </p:spPr>
        <p:txBody>
          <a:bodyPr vert="horz" lIns="91440" tIns="45720" rIns="91440" bIns="45720" rtlCol="0" anchor="ctr"/>
          <a:lstStyle>
            <a:lvl1pPr algn="r">
              <a:defRPr sz="1200" b="0" i="0">
                <a:solidFill>
                  <a:srgbClr val="999999"/>
                </a:solidFill>
                <a:latin typeface="微软雅黑 Light" panose="020B0502040204020203" pitchFamily="34" charset="-122"/>
                <a:ea typeface="微软雅黑 Light" panose="020B0502040204020203" pitchFamily="34" charset="-122"/>
              </a:defRPr>
            </a:lvl1pPr>
          </a:lstStyle>
          <a:p>
            <a:fld id="{698215D7-ACA7-4749-A253-FE563ACD064C}"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1.wmf"/><Relationship Id="rId2" Type="http://schemas.openxmlformats.org/officeDocument/2006/relationships/slideLayout" Target="../slideLayouts/slideLayout8.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10.wmf"/><Relationship Id="rId4" Type="http://schemas.openxmlformats.org/officeDocument/2006/relationships/oleObject" Target="../embeddings/oleObject5.bin"/></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vmlDrawing" Target="../drawings/vmlDrawing6.vml"/><Relationship Id="rId5" Type="http://schemas.openxmlformats.org/officeDocument/2006/relationships/image" Target="../media/image14.wmf"/><Relationship Id="rId4" Type="http://schemas.openxmlformats.org/officeDocument/2006/relationships/oleObject" Target="../embeddings/oleObject7.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vmlDrawing" Target="../drawings/vmlDrawing7.vml"/><Relationship Id="rId5" Type="http://schemas.openxmlformats.org/officeDocument/2006/relationships/image" Target="../media/image15.wmf"/><Relationship Id="rId4" Type="http://schemas.openxmlformats.org/officeDocument/2006/relationships/oleObject" Target="../embeddings/oleObject8.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vmlDrawing" Target="../drawings/vmlDrawing8.vml"/><Relationship Id="rId5" Type="http://schemas.openxmlformats.org/officeDocument/2006/relationships/image" Target="../media/image16.wmf"/><Relationship Id="rId4" Type="http://schemas.openxmlformats.org/officeDocument/2006/relationships/oleObject" Target="../embeddings/oleObject9.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17.xml"/><Relationship Id="rId7" Type="http://schemas.openxmlformats.org/officeDocument/2006/relationships/image" Target="../media/image20.wmf"/><Relationship Id="rId2" Type="http://schemas.openxmlformats.org/officeDocument/2006/relationships/slideLayout" Target="../slideLayouts/slideLayout8.xml"/><Relationship Id="rId1" Type="http://schemas.openxmlformats.org/officeDocument/2006/relationships/vmlDrawing" Target="../drawings/vmlDrawing9.vml"/><Relationship Id="rId6" Type="http://schemas.openxmlformats.org/officeDocument/2006/relationships/oleObject" Target="../embeddings/oleObject10.bin"/><Relationship Id="rId5"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w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vmlDrawing" Target="../drawings/vmlDrawing10.vml"/><Relationship Id="rId6" Type="http://schemas.openxmlformats.org/officeDocument/2006/relationships/image" Target="../media/image23.wmf"/><Relationship Id="rId5" Type="http://schemas.openxmlformats.org/officeDocument/2006/relationships/oleObject" Target="../embeddings/oleObject12.bin"/><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17.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27.png"/><Relationship Id="rId2" Type="http://schemas.openxmlformats.org/officeDocument/2006/relationships/slideLayout" Target="../slideLayouts/slideLayout8.xml"/><Relationship Id="rId1" Type="http://schemas.openxmlformats.org/officeDocument/2006/relationships/vmlDrawing" Target="../drawings/vmlDrawing11.vml"/><Relationship Id="rId6" Type="http://schemas.openxmlformats.org/officeDocument/2006/relationships/image" Target="../media/image32.png"/><Relationship Id="rId5" Type="http://schemas.openxmlformats.org/officeDocument/2006/relationships/image" Target="../media/image31.wmf"/><Relationship Id="rId4" Type="http://schemas.openxmlformats.org/officeDocument/2006/relationships/oleObject" Target="../embeddings/oleObject13.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6.png"/><Relationship Id="rId2" Type="http://schemas.openxmlformats.org/officeDocument/2006/relationships/slideLayout" Target="../slideLayouts/slideLayout8.xml"/><Relationship Id="rId1" Type="http://schemas.openxmlformats.org/officeDocument/2006/relationships/vmlDrawing" Target="../drawings/vmlDrawing12.vml"/><Relationship Id="rId6" Type="http://schemas.openxmlformats.org/officeDocument/2006/relationships/image" Target="../media/image31.wmf"/><Relationship Id="rId5" Type="http://schemas.openxmlformats.org/officeDocument/2006/relationships/oleObject" Target="../embeddings/oleObject14.bin"/><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26.xml"/><Relationship Id="rId7" Type="http://schemas.openxmlformats.org/officeDocument/2006/relationships/image" Target="../media/image43.wmf"/><Relationship Id="rId2" Type="http://schemas.openxmlformats.org/officeDocument/2006/relationships/slideLayout" Target="../slideLayouts/slideLayout8.xml"/><Relationship Id="rId1" Type="http://schemas.openxmlformats.org/officeDocument/2006/relationships/vmlDrawing" Target="../drawings/vmlDrawing13.vml"/><Relationship Id="rId6" Type="http://schemas.openxmlformats.org/officeDocument/2006/relationships/oleObject" Target="../embeddings/oleObject16.bin"/><Relationship Id="rId5" Type="http://schemas.openxmlformats.org/officeDocument/2006/relationships/image" Target="../media/image42.wmf"/><Relationship Id="rId4" Type="http://schemas.openxmlformats.org/officeDocument/2006/relationships/oleObject" Target="../embeddings/oleObject15.bin"/><Relationship Id="rId9" Type="http://schemas.openxmlformats.org/officeDocument/2006/relationships/image" Target="../media/image44.w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vmlDrawing" Target="../drawings/vmlDrawing14.vml"/><Relationship Id="rId6" Type="http://schemas.openxmlformats.org/officeDocument/2006/relationships/image" Target="../media/image45.wmf"/><Relationship Id="rId5" Type="http://schemas.openxmlformats.org/officeDocument/2006/relationships/oleObject" Target="../embeddings/oleObject18.bin"/><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vmlDrawing" Target="../drawings/vmlDrawing15.vml"/><Relationship Id="rId6" Type="http://schemas.openxmlformats.org/officeDocument/2006/relationships/image" Target="../media/image46.wmf"/><Relationship Id="rId5" Type="http://schemas.openxmlformats.org/officeDocument/2006/relationships/oleObject" Target="../embeddings/oleObject19.bin"/><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vmlDrawing" Target="../drawings/vmlDrawing16.vml"/><Relationship Id="rId5" Type="http://schemas.openxmlformats.org/officeDocument/2006/relationships/image" Target="../media/image50.wmf"/><Relationship Id="rId4" Type="http://schemas.openxmlformats.org/officeDocument/2006/relationships/oleObject" Target="../embeddings/oleObject20.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xml"/><Relationship Id="rId1" Type="http://schemas.openxmlformats.org/officeDocument/2006/relationships/vmlDrawing" Target="../drawings/vmlDrawing17.vml"/><Relationship Id="rId5" Type="http://schemas.openxmlformats.org/officeDocument/2006/relationships/image" Target="../media/image51.wmf"/><Relationship Id="rId4" Type="http://schemas.openxmlformats.org/officeDocument/2006/relationships/oleObject" Target="../embeddings/oleObject21.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xml"/><Relationship Id="rId1" Type="http://schemas.openxmlformats.org/officeDocument/2006/relationships/vmlDrawing" Target="../drawings/vmlDrawing18.vml"/><Relationship Id="rId6" Type="http://schemas.openxmlformats.org/officeDocument/2006/relationships/image" Target="../media/image52.wmf"/><Relationship Id="rId5" Type="http://schemas.openxmlformats.org/officeDocument/2006/relationships/oleObject" Target="../embeddings/oleObject22.bin"/><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vmlDrawing" Target="../drawings/vmlDrawing3.vml"/><Relationship Id="rId5" Type="http://schemas.openxmlformats.org/officeDocument/2006/relationships/image" Target="../media/image8.wmf"/><Relationship Id="rId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vmlDrawing" Target="../drawings/vmlDrawing4.vml"/><Relationship Id="rId5" Type="http://schemas.openxmlformats.org/officeDocument/2006/relationships/image" Target="../media/image9.wmf"/><Relationship Id="rId4"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9234000" y="6356350"/>
            <a:ext cx="2743200" cy="365125"/>
          </a:xfrm>
        </p:spPr>
        <p:txBody>
          <a:bodyPr/>
          <a:lstStyle/>
          <a:p>
            <a:fld id="{698215D7-ACA7-4749-A253-FE563ACD064C}" type="slidenum">
              <a:rPr kumimoji="1" lang="zh-CN" altLang="en-US" smtClean="0"/>
              <a:t>1</a:t>
            </a:fld>
            <a:endParaRPr kumimoji="1" lang="zh-CN" altLang="en-US"/>
          </a:p>
        </p:txBody>
      </p:sp>
      <p:sp>
        <p:nvSpPr>
          <p:cNvPr id="3" name="标题 2"/>
          <p:cNvSpPr>
            <a:spLocks noGrp="1"/>
          </p:cNvSpPr>
          <p:nvPr>
            <p:ph type="title"/>
          </p:nvPr>
        </p:nvSpPr>
        <p:spPr/>
        <p:txBody>
          <a:bodyPr/>
          <a:lstStyle/>
          <a:p>
            <a:r>
              <a:rPr lang="en-US" altLang="zh-CN" dirty="0" smtClean="0"/>
              <a:t>Buck</a:t>
            </a:r>
            <a:r>
              <a:rPr lang="zh-CN" altLang="en-US" dirty="0" smtClean="0"/>
              <a:t>电路设计培训</a:t>
            </a:r>
            <a:endParaRPr kumimoji="1" lang="zh-CN" altLang="en-US" dirty="0"/>
          </a:p>
        </p:txBody>
      </p:sp>
      <p:sp>
        <p:nvSpPr>
          <p:cNvPr id="4" name="文本占位符 3"/>
          <p:cNvSpPr>
            <a:spLocks noGrp="1"/>
          </p:cNvSpPr>
          <p:nvPr>
            <p:ph type="body" sz="quarter" idx="11"/>
          </p:nvPr>
        </p:nvSpPr>
        <p:spPr>
          <a:xfrm>
            <a:off x="7404028" y="5404101"/>
            <a:ext cx="3753067" cy="936000"/>
          </a:xfrm>
        </p:spPr>
        <p:txBody>
          <a:bodyPr/>
          <a:lstStyle/>
          <a:p>
            <a:pPr algn="r"/>
            <a:r>
              <a:rPr kumimoji="1" lang="zh-CN" altLang="en-US" sz="1200" dirty="0" smtClean="0"/>
              <a:t>模拟电路设计组：欧雨华</a:t>
            </a:r>
            <a:endParaRPr kumimoji="1" lang="en-US" altLang="zh-CN" sz="1200" dirty="0" smtClean="0"/>
          </a:p>
          <a:p>
            <a:pPr algn="r"/>
            <a:r>
              <a:rPr lang="en-US" altLang="zh-CN" sz="1200" dirty="0" smtClean="0"/>
              <a:t>2022/12/5</a:t>
            </a:r>
            <a:endParaRPr kumimoji="1" lang="zh-CN" altLang="en-US" sz="1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kumimoji="1" lang="en-US" altLang="zh-CN" dirty="0" smtClean="0"/>
              <a:t>1.</a:t>
            </a:r>
            <a:r>
              <a:rPr kumimoji="1" lang="zh-CN" altLang="en-US" dirty="0" smtClean="0"/>
              <a:t>电源芯片设计综述</a:t>
            </a:r>
            <a:endParaRPr kumimoji="1" lang="zh-CN" altLang="en-US" dirty="0"/>
          </a:p>
        </p:txBody>
      </p:sp>
      <p:sp>
        <p:nvSpPr>
          <p:cNvPr id="7" name="文本占位符 3"/>
          <p:cNvSpPr txBox="1">
            <a:spLocks/>
          </p:cNvSpPr>
          <p:nvPr/>
        </p:nvSpPr>
        <p:spPr>
          <a:xfrm>
            <a:off x="696000" y="1625600"/>
            <a:ext cx="10967680" cy="474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smtClean="0"/>
              <a:t>Charge pump</a:t>
            </a:r>
            <a:r>
              <a:rPr lang="zh-CN" altLang="en-US" b="1" dirty="0" smtClean="0"/>
              <a:t>电荷泵电路</a:t>
            </a:r>
            <a:endParaRPr lang="en-US" altLang="zh-CN" b="1" dirty="0" smtClean="0"/>
          </a:p>
          <a:p>
            <a:pPr>
              <a:buFont typeface="Wingdings" panose="05000000000000000000" pitchFamily="2" charset="2"/>
              <a:buChar char="Ø"/>
            </a:pPr>
            <a:r>
              <a:rPr kumimoji="1" lang="en-US" altLang="zh-CN" sz="2000" dirty="0" smtClean="0"/>
              <a:t>Charge pump</a:t>
            </a:r>
            <a:r>
              <a:rPr kumimoji="1" lang="zh-CN" altLang="en-US" sz="2000" dirty="0" smtClean="0"/>
              <a:t>特征及应用：</a:t>
            </a:r>
            <a:endParaRPr kumimoji="1" lang="en-US" altLang="zh-CN" sz="2000" dirty="0" smtClean="0"/>
          </a:p>
          <a:p>
            <a:pPr marL="0" indent="0">
              <a:buNone/>
            </a:pPr>
            <a:r>
              <a:rPr kumimoji="1" lang="en-US" altLang="zh-CN" sz="2000" dirty="0"/>
              <a:t> </a:t>
            </a:r>
            <a:r>
              <a:rPr kumimoji="1" lang="en-US" altLang="zh-CN" sz="2000" dirty="0" smtClean="0"/>
              <a:t>        </a:t>
            </a:r>
            <a:r>
              <a:rPr kumimoji="1" lang="zh-CN" altLang="en-US" sz="2000" dirty="0" smtClean="0"/>
              <a:t>可以升压，也可以产生负电压。效率低，纹波较大，成本低，不需要电感。需要高压或者负电压，成本要求低的场景中使用较多。</a:t>
            </a:r>
            <a:endParaRPr kumimoji="1" lang="en-US" altLang="zh-CN" sz="2000" dirty="0" smtClean="0"/>
          </a:p>
          <a:p>
            <a:pPr>
              <a:buFont typeface="Wingdings" panose="05000000000000000000" pitchFamily="2" charset="2"/>
              <a:buChar char="Ø"/>
            </a:pPr>
            <a:r>
              <a:rPr kumimoji="1" lang="zh-CN" altLang="en-US" sz="2000" dirty="0" smtClean="0"/>
              <a:t>典型电路结构：</a:t>
            </a:r>
            <a:endParaRPr kumimoji="1" lang="en-US" altLang="zh-CN" sz="2000" dirty="0" smtClean="0"/>
          </a:p>
          <a:p>
            <a:pPr marL="0" indent="0">
              <a:buNone/>
            </a:pPr>
            <a:endParaRPr kumimoji="1" lang="en-US" altLang="zh-CN" dirty="0" smtClean="0"/>
          </a:p>
          <a:p>
            <a:pPr marL="0" indent="0">
              <a:buNone/>
            </a:pPr>
            <a:endParaRPr kumimoji="1" lang="en-US" altLang="zh-CN" dirty="0" smtClean="0"/>
          </a:p>
        </p:txBody>
      </p:sp>
      <p:graphicFrame>
        <p:nvGraphicFramePr>
          <p:cNvPr id="2" name="对象 1"/>
          <p:cNvGraphicFramePr>
            <a:graphicFrameLocks noChangeAspect="1"/>
          </p:cNvGraphicFramePr>
          <p:nvPr>
            <p:extLst>
              <p:ext uri="{D42A27DB-BD31-4B8C-83A1-F6EECF244321}">
                <p14:modId xmlns:p14="http://schemas.microsoft.com/office/powerpoint/2010/main" val="1207538881"/>
              </p:ext>
            </p:extLst>
          </p:nvPr>
        </p:nvGraphicFramePr>
        <p:xfrm>
          <a:off x="326797" y="3769433"/>
          <a:ext cx="4434420" cy="2814118"/>
        </p:xfrm>
        <a:graphic>
          <a:graphicData uri="http://schemas.openxmlformats.org/presentationml/2006/ole">
            <mc:AlternateContent xmlns:mc="http://schemas.openxmlformats.org/markup-compatibility/2006">
              <mc:Choice xmlns:v="urn:schemas-microsoft-com:vml" Requires="v">
                <p:oleObj spid="_x0000_s5528" name="Bitmap Image" r:id="rId4" imgW="7781760" imgH="4210200" progId="PBrush">
                  <p:embed/>
                </p:oleObj>
              </mc:Choice>
              <mc:Fallback>
                <p:oleObj name="Bitmap Image" r:id="rId4" imgW="7781760" imgH="4210200" progId="PBrush">
                  <p:embed/>
                  <p:pic>
                    <p:nvPicPr>
                      <p:cNvPr id="0" name=""/>
                      <p:cNvPicPr/>
                      <p:nvPr/>
                    </p:nvPicPr>
                    <p:blipFill>
                      <a:blip r:embed="rId5"/>
                      <a:stretch>
                        <a:fillRect/>
                      </a:stretch>
                    </p:blipFill>
                    <p:spPr>
                      <a:xfrm>
                        <a:off x="326797" y="3769433"/>
                        <a:ext cx="4434420" cy="2814118"/>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078071230"/>
              </p:ext>
            </p:extLst>
          </p:nvPr>
        </p:nvGraphicFramePr>
        <p:xfrm>
          <a:off x="4900921" y="3769433"/>
          <a:ext cx="7190210" cy="2814118"/>
        </p:xfrm>
        <a:graphic>
          <a:graphicData uri="http://schemas.openxmlformats.org/presentationml/2006/ole">
            <mc:AlternateContent xmlns:mc="http://schemas.openxmlformats.org/markup-compatibility/2006">
              <mc:Choice xmlns:v="urn:schemas-microsoft-com:vml" Requires="v">
                <p:oleObj spid="_x0000_s5529" name="Bitmap Image" r:id="rId6" imgW="9334440" imgH="2981160" progId="PBrush">
                  <p:embed/>
                </p:oleObj>
              </mc:Choice>
              <mc:Fallback>
                <p:oleObj name="Bitmap Image" r:id="rId6" imgW="9334440" imgH="2981160" progId="PBrush">
                  <p:embed/>
                  <p:pic>
                    <p:nvPicPr>
                      <p:cNvPr id="0" name=""/>
                      <p:cNvPicPr/>
                      <p:nvPr/>
                    </p:nvPicPr>
                    <p:blipFill>
                      <a:blip r:embed="rId7"/>
                      <a:stretch>
                        <a:fillRect/>
                      </a:stretch>
                    </p:blipFill>
                    <p:spPr>
                      <a:xfrm>
                        <a:off x="4900921" y="3769433"/>
                        <a:ext cx="7190210" cy="2814118"/>
                      </a:xfrm>
                      <a:prstGeom prst="rect">
                        <a:avLst/>
                      </a:prstGeom>
                    </p:spPr>
                  </p:pic>
                </p:oleObj>
              </mc:Fallback>
            </mc:AlternateContent>
          </a:graphicData>
        </a:graphic>
      </p:graphicFrame>
    </p:spTree>
    <p:extLst>
      <p:ext uri="{BB962C8B-B14F-4D97-AF65-F5344CB8AC3E}">
        <p14:creationId xmlns:p14="http://schemas.microsoft.com/office/powerpoint/2010/main" val="21823487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kumimoji="1" lang="en-US" altLang="zh-CN" dirty="0" smtClean="0"/>
              <a:t>1.</a:t>
            </a:r>
            <a:r>
              <a:rPr kumimoji="1" lang="zh-CN" altLang="en-US" dirty="0" smtClean="0"/>
              <a:t>电源芯片设计综述</a:t>
            </a:r>
            <a:endParaRPr kumimoji="1" lang="zh-CN" altLang="en-US" dirty="0"/>
          </a:p>
        </p:txBody>
      </p:sp>
      <p:sp>
        <p:nvSpPr>
          <p:cNvPr id="7" name="文本占位符 3"/>
          <p:cNvSpPr txBox="1">
            <a:spLocks/>
          </p:cNvSpPr>
          <p:nvPr/>
        </p:nvSpPr>
        <p:spPr>
          <a:xfrm>
            <a:off x="696000" y="1625600"/>
            <a:ext cx="10967680" cy="51238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b="1" dirty="0" smtClean="0"/>
              <a:t>半桥变换器</a:t>
            </a:r>
            <a:endParaRPr kumimoji="1" lang="en-US" altLang="zh-CN" b="1" dirty="0" smtClean="0"/>
          </a:p>
          <a:p>
            <a:pPr>
              <a:buFont typeface="Wingdings" panose="05000000000000000000" pitchFamily="2" charset="2"/>
              <a:buChar char="Ø"/>
            </a:pPr>
            <a:endParaRPr kumimoji="1" lang="en-US" altLang="zh-CN" dirty="0" smtClean="0"/>
          </a:p>
          <a:p>
            <a:pPr marL="0" indent="0">
              <a:buNone/>
            </a:pPr>
            <a:endParaRPr kumimoji="1" lang="en-US" altLang="zh-CN" dirty="0" smtClean="0"/>
          </a:p>
        </p:txBody>
      </p:sp>
      <p:pic>
        <p:nvPicPr>
          <p:cNvPr id="2" name="图片 1"/>
          <p:cNvPicPr>
            <a:picLocks noChangeAspect="1"/>
          </p:cNvPicPr>
          <p:nvPr/>
        </p:nvPicPr>
        <p:blipFill>
          <a:blip r:embed="rId3"/>
          <a:stretch>
            <a:fillRect/>
          </a:stretch>
        </p:blipFill>
        <p:spPr>
          <a:xfrm>
            <a:off x="1300537" y="3545765"/>
            <a:ext cx="8712337" cy="3131327"/>
          </a:xfrm>
          <a:prstGeom prst="rect">
            <a:avLst/>
          </a:prstGeom>
        </p:spPr>
      </p:pic>
      <p:pic>
        <p:nvPicPr>
          <p:cNvPr id="5" name="图片 4"/>
          <p:cNvPicPr>
            <a:picLocks noChangeAspect="1"/>
          </p:cNvPicPr>
          <p:nvPr/>
        </p:nvPicPr>
        <p:blipFill>
          <a:blip r:embed="rId4"/>
          <a:stretch>
            <a:fillRect/>
          </a:stretch>
        </p:blipFill>
        <p:spPr>
          <a:xfrm>
            <a:off x="4578579" y="995132"/>
            <a:ext cx="5434295" cy="2365396"/>
          </a:xfrm>
          <a:prstGeom prst="rect">
            <a:avLst/>
          </a:prstGeom>
        </p:spPr>
      </p:pic>
    </p:spTree>
    <p:extLst>
      <p:ext uri="{BB962C8B-B14F-4D97-AF65-F5344CB8AC3E}">
        <p14:creationId xmlns:p14="http://schemas.microsoft.com/office/powerpoint/2010/main" val="38023180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kumimoji="1" lang="en-US" altLang="zh-CN" dirty="0" smtClean="0"/>
              <a:t>1.</a:t>
            </a:r>
            <a:r>
              <a:rPr kumimoji="1" lang="zh-CN" altLang="en-US" dirty="0" smtClean="0"/>
              <a:t>电源芯片设计综述</a:t>
            </a:r>
            <a:endParaRPr kumimoji="1" lang="zh-CN" altLang="en-US" dirty="0"/>
          </a:p>
        </p:txBody>
      </p:sp>
      <p:sp>
        <p:nvSpPr>
          <p:cNvPr id="7" name="文本占位符 3"/>
          <p:cNvSpPr txBox="1">
            <a:spLocks/>
          </p:cNvSpPr>
          <p:nvPr/>
        </p:nvSpPr>
        <p:spPr>
          <a:xfrm>
            <a:off x="696000" y="1625600"/>
            <a:ext cx="10967680" cy="51238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b="1" dirty="0"/>
              <a:t>全</a:t>
            </a:r>
            <a:r>
              <a:rPr kumimoji="1" lang="zh-CN" altLang="en-US" b="1" dirty="0" smtClean="0"/>
              <a:t>桥变换器</a:t>
            </a:r>
            <a:endParaRPr kumimoji="1" lang="en-US" altLang="zh-CN" b="1" dirty="0" smtClean="0"/>
          </a:p>
          <a:p>
            <a:pPr>
              <a:buFont typeface="Wingdings" panose="05000000000000000000" pitchFamily="2" charset="2"/>
              <a:buChar char="Ø"/>
            </a:pPr>
            <a:endParaRPr kumimoji="1" lang="en-US" altLang="zh-CN" dirty="0" smtClean="0"/>
          </a:p>
          <a:p>
            <a:pPr marL="0" indent="0">
              <a:buNone/>
            </a:pPr>
            <a:endParaRPr kumimoji="1" lang="en-US" altLang="zh-CN" dirty="0" smtClean="0"/>
          </a:p>
        </p:txBody>
      </p:sp>
      <p:graphicFrame>
        <p:nvGraphicFramePr>
          <p:cNvPr id="4" name="对象 3"/>
          <p:cNvGraphicFramePr>
            <a:graphicFrameLocks noChangeAspect="1"/>
          </p:cNvGraphicFramePr>
          <p:nvPr>
            <p:extLst>
              <p:ext uri="{D42A27DB-BD31-4B8C-83A1-F6EECF244321}">
                <p14:modId xmlns:p14="http://schemas.microsoft.com/office/powerpoint/2010/main" val="1584283851"/>
              </p:ext>
            </p:extLst>
          </p:nvPr>
        </p:nvGraphicFramePr>
        <p:xfrm>
          <a:off x="1073482" y="2472515"/>
          <a:ext cx="8550742" cy="3974334"/>
        </p:xfrm>
        <a:graphic>
          <a:graphicData uri="http://schemas.openxmlformats.org/presentationml/2006/ole">
            <mc:AlternateContent xmlns:mc="http://schemas.openxmlformats.org/markup-compatibility/2006">
              <mc:Choice xmlns:v="urn:schemas-microsoft-com:vml" Requires="v">
                <p:oleObj spid="_x0000_s8385" name="Bitmap Image" r:id="rId4" imgW="7229520" imgH="2685960" progId="PBrush">
                  <p:embed/>
                </p:oleObj>
              </mc:Choice>
              <mc:Fallback>
                <p:oleObj name="Bitmap Image" r:id="rId4" imgW="7229520" imgH="2685960" progId="PBrush">
                  <p:embed/>
                  <p:pic>
                    <p:nvPicPr>
                      <p:cNvPr id="0" name=""/>
                      <p:cNvPicPr/>
                      <p:nvPr/>
                    </p:nvPicPr>
                    <p:blipFill>
                      <a:blip r:embed="rId5"/>
                      <a:stretch>
                        <a:fillRect/>
                      </a:stretch>
                    </p:blipFill>
                    <p:spPr>
                      <a:xfrm>
                        <a:off x="1073482" y="2472515"/>
                        <a:ext cx="8550742" cy="3974334"/>
                      </a:xfrm>
                      <a:prstGeom prst="rect">
                        <a:avLst/>
                      </a:prstGeom>
                    </p:spPr>
                  </p:pic>
                </p:oleObj>
              </mc:Fallback>
            </mc:AlternateContent>
          </a:graphicData>
        </a:graphic>
      </p:graphicFrame>
    </p:spTree>
    <p:extLst>
      <p:ext uri="{BB962C8B-B14F-4D97-AF65-F5344CB8AC3E}">
        <p14:creationId xmlns:p14="http://schemas.microsoft.com/office/powerpoint/2010/main" val="29550200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kumimoji="1" lang="en-US" altLang="zh-CN" dirty="0" smtClean="0"/>
              <a:t>1.</a:t>
            </a:r>
            <a:r>
              <a:rPr kumimoji="1" lang="zh-CN" altLang="en-US" dirty="0" smtClean="0"/>
              <a:t>电源芯片设计综述</a:t>
            </a:r>
            <a:endParaRPr kumimoji="1" lang="zh-CN" altLang="en-US" dirty="0"/>
          </a:p>
        </p:txBody>
      </p:sp>
      <p:sp>
        <p:nvSpPr>
          <p:cNvPr id="7" name="文本占位符 3"/>
          <p:cNvSpPr txBox="1">
            <a:spLocks/>
          </p:cNvSpPr>
          <p:nvPr/>
        </p:nvSpPr>
        <p:spPr>
          <a:xfrm>
            <a:off x="696000" y="1625600"/>
            <a:ext cx="10967680" cy="51238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b="1" dirty="0" smtClean="0"/>
              <a:t>Fly back converter</a:t>
            </a:r>
            <a:endParaRPr lang="en-US" altLang="zh-CN" dirty="0" smtClean="0"/>
          </a:p>
          <a:p>
            <a:pPr>
              <a:buFont typeface="Wingdings" panose="05000000000000000000" pitchFamily="2" charset="2"/>
              <a:buChar char="Ø"/>
            </a:pPr>
            <a:r>
              <a:rPr kumimoji="1" lang="zh-CN" altLang="en-US" dirty="0" smtClean="0"/>
              <a:t>典型电路结构：</a:t>
            </a:r>
            <a:endParaRPr kumimoji="1" lang="en-US" altLang="zh-CN" dirty="0" smtClean="0"/>
          </a:p>
          <a:p>
            <a:pPr marL="0" indent="0">
              <a:buNone/>
            </a:pPr>
            <a:endParaRPr kumimoji="1" lang="en-US" altLang="zh-CN" dirty="0" smtClean="0"/>
          </a:p>
          <a:p>
            <a:pPr marL="0" indent="0">
              <a:buNone/>
            </a:pPr>
            <a:endParaRPr kumimoji="1" lang="en-US" altLang="zh-CN" dirty="0" smtClean="0"/>
          </a:p>
        </p:txBody>
      </p:sp>
      <p:graphicFrame>
        <p:nvGraphicFramePr>
          <p:cNvPr id="4" name="对象 3"/>
          <p:cNvGraphicFramePr>
            <a:graphicFrameLocks noChangeAspect="1"/>
          </p:cNvGraphicFramePr>
          <p:nvPr>
            <p:extLst>
              <p:ext uri="{D42A27DB-BD31-4B8C-83A1-F6EECF244321}">
                <p14:modId xmlns:p14="http://schemas.microsoft.com/office/powerpoint/2010/main" val="369844749"/>
              </p:ext>
            </p:extLst>
          </p:nvPr>
        </p:nvGraphicFramePr>
        <p:xfrm>
          <a:off x="2123469" y="2733698"/>
          <a:ext cx="5100786" cy="2907659"/>
        </p:xfrm>
        <a:graphic>
          <a:graphicData uri="http://schemas.openxmlformats.org/presentationml/2006/ole">
            <mc:AlternateContent xmlns:mc="http://schemas.openxmlformats.org/markup-compatibility/2006">
              <mc:Choice xmlns:v="urn:schemas-microsoft-com:vml" Requires="v">
                <p:oleObj spid="_x0000_s6344" name="Bitmap Image" r:id="rId4" imgW="6600960" imgH="2800440" progId="PBrush">
                  <p:embed/>
                </p:oleObj>
              </mc:Choice>
              <mc:Fallback>
                <p:oleObj name="Bitmap Image" r:id="rId4" imgW="6600960" imgH="2800440" progId="PBrush">
                  <p:embed/>
                  <p:pic>
                    <p:nvPicPr>
                      <p:cNvPr id="0" name=""/>
                      <p:cNvPicPr/>
                      <p:nvPr/>
                    </p:nvPicPr>
                    <p:blipFill>
                      <a:blip r:embed="rId5"/>
                      <a:stretch>
                        <a:fillRect/>
                      </a:stretch>
                    </p:blipFill>
                    <p:spPr>
                      <a:xfrm>
                        <a:off x="2123469" y="2733698"/>
                        <a:ext cx="5100786" cy="2907659"/>
                      </a:xfrm>
                      <a:prstGeom prst="rect">
                        <a:avLst/>
                      </a:prstGeom>
                    </p:spPr>
                  </p:pic>
                </p:oleObj>
              </mc:Fallback>
            </mc:AlternateContent>
          </a:graphicData>
        </a:graphic>
      </p:graphicFrame>
    </p:spTree>
    <p:extLst>
      <p:ext uri="{BB962C8B-B14F-4D97-AF65-F5344CB8AC3E}">
        <p14:creationId xmlns:p14="http://schemas.microsoft.com/office/powerpoint/2010/main" val="4947828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kumimoji="1" lang="en-US" altLang="zh-CN" dirty="0" smtClean="0"/>
              <a:t>1.</a:t>
            </a:r>
            <a:r>
              <a:rPr kumimoji="1" lang="zh-CN" altLang="en-US" dirty="0" smtClean="0"/>
              <a:t>电源芯片设计综述</a:t>
            </a:r>
            <a:endParaRPr kumimoji="1" lang="zh-CN" altLang="en-US" dirty="0"/>
          </a:p>
        </p:txBody>
      </p:sp>
      <p:sp>
        <p:nvSpPr>
          <p:cNvPr id="7" name="文本占位符 3"/>
          <p:cNvSpPr txBox="1">
            <a:spLocks/>
          </p:cNvSpPr>
          <p:nvPr/>
        </p:nvSpPr>
        <p:spPr>
          <a:xfrm>
            <a:off x="696000" y="1625600"/>
            <a:ext cx="10967680" cy="51238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b="1" dirty="0" smtClean="0"/>
              <a:t>Forward converter</a:t>
            </a:r>
            <a:r>
              <a:rPr kumimoji="1" lang="zh-CN" altLang="en-US" b="1" dirty="0" smtClean="0"/>
              <a:t>（正激式转换器）</a:t>
            </a:r>
            <a:endParaRPr kumimoji="1" lang="en-US" altLang="zh-CN" dirty="0" smtClean="0"/>
          </a:p>
          <a:p>
            <a:pPr>
              <a:buFont typeface="Wingdings" panose="05000000000000000000" pitchFamily="2" charset="2"/>
              <a:buChar char="Ø"/>
            </a:pPr>
            <a:r>
              <a:rPr kumimoji="1" lang="zh-CN" altLang="en-US" dirty="0" smtClean="0"/>
              <a:t>典型电路结构：</a:t>
            </a:r>
            <a:endParaRPr kumimoji="1" lang="en-US" altLang="zh-CN" dirty="0" smtClean="0"/>
          </a:p>
          <a:p>
            <a:pPr marL="0" indent="0">
              <a:buNone/>
            </a:pPr>
            <a:endParaRPr kumimoji="1" lang="en-US" altLang="zh-CN" dirty="0" smtClean="0"/>
          </a:p>
          <a:p>
            <a:pPr marL="0" indent="0">
              <a:buNone/>
            </a:pPr>
            <a:endParaRPr kumimoji="1" lang="en-US" altLang="zh-CN" dirty="0" smtClean="0"/>
          </a:p>
        </p:txBody>
      </p:sp>
      <p:graphicFrame>
        <p:nvGraphicFramePr>
          <p:cNvPr id="5" name="对象 4"/>
          <p:cNvGraphicFramePr>
            <a:graphicFrameLocks noChangeAspect="1"/>
          </p:cNvGraphicFramePr>
          <p:nvPr>
            <p:extLst>
              <p:ext uri="{D42A27DB-BD31-4B8C-83A1-F6EECF244321}">
                <p14:modId xmlns:p14="http://schemas.microsoft.com/office/powerpoint/2010/main" val="528048130"/>
              </p:ext>
            </p:extLst>
          </p:nvPr>
        </p:nvGraphicFramePr>
        <p:xfrm>
          <a:off x="902637" y="2903343"/>
          <a:ext cx="5277203" cy="2931713"/>
        </p:xfrm>
        <a:graphic>
          <a:graphicData uri="http://schemas.openxmlformats.org/presentationml/2006/ole">
            <mc:AlternateContent xmlns:mc="http://schemas.openxmlformats.org/markup-compatibility/2006">
              <mc:Choice xmlns:v="urn:schemas-microsoft-com:vml" Requires="v">
                <p:oleObj spid="_x0000_s7366" name="Bitmap Image" r:id="rId4" imgW="6591240" imgH="2676600" progId="PBrush">
                  <p:embed/>
                </p:oleObj>
              </mc:Choice>
              <mc:Fallback>
                <p:oleObj name="Bitmap Image" r:id="rId4" imgW="6591240" imgH="2676600" progId="PBrush">
                  <p:embed/>
                  <p:pic>
                    <p:nvPicPr>
                      <p:cNvPr id="0" name=""/>
                      <p:cNvPicPr/>
                      <p:nvPr/>
                    </p:nvPicPr>
                    <p:blipFill>
                      <a:blip r:embed="rId5"/>
                      <a:stretch>
                        <a:fillRect/>
                      </a:stretch>
                    </p:blipFill>
                    <p:spPr>
                      <a:xfrm>
                        <a:off x="902637" y="2903343"/>
                        <a:ext cx="5277203" cy="2931713"/>
                      </a:xfrm>
                      <a:prstGeom prst="rect">
                        <a:avLst/>
                      </a:prstGeom>
                    </p:spPr>
                  </p:pic>
                </p:oleObj>
              </mc:Fallback>
            </mc:AlternateContent>
          </a:graphicData>
        </a:graphic>
      </p:graphicFrame>
    </p:spTree>
    <p:extLst>
      <p:ext uri="{BB962C8B-B14F-4D97-AF65-F5344CB8AC3E}">
        <p14:creationId xmlns:p14="http://schemas.microsoft.com/office/powerpoint/2010/main" val="10672814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98215D7-ACA7-4749-A253-FE563ACD064C}" type="slidenum">
              <a:rPr lang="zh-CN" altLang="en-US" smtClean="0"/>
              <a:t>15</a:t>
            </a:fld>
            <a:endParaRPr lang="zh-CN" altLang="en-US"/>
          </a:p>
        </p:txBody>
      </p:sp>
      <p:sp>
        <p:nvSpPr>
          <p:cNvPr id="3" name="文本占位符 2"/>
          <p:cNvSpPr>
            <a:spLocks noGrp="1"/>
          </p:cNvSpPr>
          <p:nvPr>
            <p:ph type="body" sz="quarter" idx="11"/>
          </p:nvPr>
        </p:nvSpPr>
        <p:spPr/>
        <p:txBody>
          <a:bodyPr/>
          <a:lstStyle/>
          <a:p>
            <a:r>
              <a:rPr lang="en-US" altLang="zh-CN" dirty="0"/>
              <a:t>02</a:t>
            </a:r>
            <a:endParaRPr lang="zh-CN" altLang="en-US" dirty="0"/>
          </a:p>
        </p:txBody>
      </p:sp>
      <p:sp>
        <p:nvSpPr>
          <p:cNvPr id="4" name="标题 3"/>
          <p:cNvSpPr>
            <a:spLocks noGrp="1"/>
          </p:cNvSpPr>
          <p:nvPr>
            <p:ph type="title"/>
          </p:nvPr>
        </p:nvSpPr>
        <p:spPr/>
        <p:txBody>
          <a:bodyPr/>
          <a:lstStyle/>
          <a:p>
            <a:r>
              <a:rPr lang="en-US" altLang="zh-CN" dirty="0" smtClean="0"/>
              <a:t>Buck</a:t>
            </a:r>
            <a:r>
              <a:rPr lang="zh-CN" altLang="en-US" dirty="0" smtClean="0"/>
              <a:t>芯片工作原理</a:t>
            </a:r>
            <a:endParaRPr lang="zh-CN" altLang="en-US" dirty="0"/>
          </a:p>
        </p:txBody>
      </p:sp>
      <p:sp>
        <p:nvSpPr>
          <p:cNvPr id="6" name="文本占位符 5"/>
          <p:cNvSpPr>
            <a:spLocks noGrp="1"/>
          </p:cNvSpPr>
          <p:nvPr>
            <p:ph type="body" sz="quarter" idx="19"/>
          </p:nvPr>
        </p:nvSpPr>
        <p:spPr/>
        <p:txBody>
          <a:bodyPr/>
          <a:lstStyle/>
          <a:p>
            <a:r>
              <a:rPr lang="zh-CN" altLang="en-US"/>
              <a:t>密级：</a:t>
            </a:r>
            <a:r>
              <a:rPr lang="en-US" altLang="zh-CN"/>
              <a:t>A...</a:t>
            </a:r>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kumimoji="1" lang="en-US" altLang="zh-CN" dirty="0" smtClean="0"/>
              <a:t>2.Buck</a:t>
            </a:r>
            <a:r>
              <a:rPr kumimoji="1" lang="zh-CN" altLang="en-US" dirty="0" smtClean="0"/>
              <a:t>芯片工作原理</a:t>
            </a:r>
            <a:endParaRPr kumimoji="1" lang="zh-CN" altLang="en-US" dirty="0"/>
          </a:p>
        </p:txBody>
      </p:sp>
      <p:sp>
        <p:nvSpPr>
          <p:cNvPr id="7" name="文本占位符 3"/>
          <p:cNvSpPr txBox="1">
            <a:spLocks/>
          </p:cNvSpPr>
          <p:nvPr/>
        </p:nvSpPr>
        <p:spPr>
          <a:xfrm>
            <a:off x="696000" y="1625600"/>
            <a:ext cx="10967680" cy="474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mj-lt"/>
              <a:buAutoNum type="romanUcPeriod"/>
            </a:pPr>
            <a:r>
              <a:rPr kumimoji="1" lang="en-US" altLang="zh-CN" dirty="0" smtClean="0"/>
              <a:t>Buck</a:t>
            </a:r>
            <a:r>
              <a:rPr kumimoji="1" lang="zh-CN" altLang="en-US" dirty="0" smtClean="0"/>
              <a:t>芯片</a:t>
            </a:r>
            <a:r>
              <a:rPr kumimoji="1" lang="zh-CN" altLang="en-US" dirty="0" smtClean="0"/>
              <a:t>设计基本原理以及</a:t>
            </a:r>
            <a:r>
              <a:rPr kumimoji="1" lang="zh-CN" altLang="en-US" dirty="0" smtClean="0"/>
              <a:t>外围器件选择</a:t>
            </a:r>
            <a:endParaRPr kumimoji="1" lang="en-US" altLang="zh-CN" dirty="0" smtClean="0"/>
          </a:p>
          <a:p>
            <a:pPr marL="571500" indent="-571500">
              <a:buFont typeface="+mj-lt"/>
              <a:buAutoNum type="romanUcPeriod"/>
            </a:pPr>
            <a:r>
              <a:rPr kumimoji="1" lang="en-US" altLang="zh-CN" dirty="0" smtClean="0"/>
              <a:t>Buck</a:t>
            </a:r>
            <a:r>
              <a:rPr kumimoji="1" lang="zh-CN" altLang="en-US" dirty="0" smtClean="0"/>
              <a:t>控制环路分析</a:t>
            </a:r>
            <a:endParaRPr kumimoji="1" lang="en-US" altLang="zh-CN" dirty="0" smtClean="0"/>
          </a:p>
        </p:txBody>
      </p:sp>
    </p:spTree>
    <p:extLst>
      <p:ext uri="{BB962C8B-B14F-4D97-AF65-F5344CB8AC3E}">
        <p14:creationId xmlns:p14="http://schemas.microsoft.com/office/powerpoint/2010/main" val="25834126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98215D7-ACA7-4749-A253-FE563ACD064C}" type="slidenum">
              <a:rPr kumimoji="1" lang="zh-CN" altLang="en-US" smtClean="0"/>
              <a:t>17</a:t>
            </a:fld>
            <a:endParaRPr kumimoji="1" lang="zh-CN" altLang="en-US"/>
          </a:p>
        </p:txBody>
      </p:sp>
      <p:sp>
        <p:nvSpPr>
          <p:cNvPr id="3" name="标题 2"/>
          <p:cNvSpPr>
            <a:spLocks noGrp="1"/>
          </p:cNvSpPr>
          <p:nvPr>
            <p:ph type="title"/>
          </p:nvPr>
        </p:nvSpPr>
        <p:spPr/>
        <p:txBody>
          <a:bodyPr/>
          <a:lstStyle/>
          <a:p>
            <a:pPr algn="l"/>
            <a:r>
              <a:rPr kumimoji="1" lang="en-US" altLang="zh-CN" dirty="0" smtClean="0"/>
              <a:t>2.buck</a:t>
            </a:r>
            <a:r>
              <a:rPr kumimoji="1" lang="zh-CN" altLang="en-US" dirty="0" smtClean="0"/>
              <a:t>芯片工作原理</a:t>
            </a:r>
            <a:endParaRPr kumimoji="1" lang="zh-CN" altLang="en-US" dirty="0"/>
          </a:p>
        </p:txBody>
      </p:sp>
      <p:sp>
        <p:nvSpPr>
          <p:cNvPr id="7" name="文本占位符 3"/>
          <p:cNvSpPr txBox="1">
            <a:spLocks/>
          </p:cNvSpPr>
          <p:nvPr/>
        </p:nvSpPr>
        <p:spPr>
          <a:xfrm>
            <a:off x="696000" y="1625599"/>
            <a:ext cx="10967680" cy="5053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t>Buck</a:t>
            </a:r>
            <a:r>
              <a:rPr kumimoji="1" lang="zh-CN" altLang="en-US" sz="2000" dirty="0" smtClean="0"/>
              <a:t>基本</a:t>
            </a:r>
            <a:r>
              <a:rPr kumimoji="1" lang="zh-CN" altLang="en-US" sz="2000" dirty="0"/>
              <a:t>原理</a:t>
            </a:r>
            <a:endParaRPr kumimoji="1" lang="en-US" altLang="zh-CN" sz="2000" dirty="0" smtClean="0"/>
          </a:p>
          <a:p>
            <a:endParaRPr kumimoji="1" lang="en-US" altLang="zh-CN" dirty="0" smtClean="0"/>
          </a:p>
          <a:p>
            <a:endParaRPr kumimoji="1" lang="zh-CN" altLang="en-US" dirty="0"/>
          </a:p>
        </p:txBody>
      </p:sp>
      <p:pic>
        <p:nvPicPr>
          <p:cNvPr id="4" name="图片 3"/>
          <p:cNvPicPr>
            <a:picLocks noChangeAspect="1"/>
          </p:cNvPicPr>
          <p:nvPr/>
        </p:nvPicPr>
        <p:blipFill>
          <a:blip r:embed="rId3"/>
          <a:stretch>
            <a:fillRect/>
          </a:stretch>
        </p:blipFill>
        <p:spPr>
          <a:xfrm>
            <a:off x="6560154" y="1044000"/>
            <a:ext cx="4934646" cy="1804455"/>
          </a:xfrm>
          <a:prstGeom prst="rect">
            <a:avLst/>
          </a:prstGeom>
        </p:spPr>
      </p:pic>
      <p:pic>
        <p:nvPicPr>
          <p:cNvPr id="5" name="图片 4"/>
          <p:cNvPicPr>
            <a:picLocks noChangeAspect="1"/>
          </p:cNvPicPr>
          <p:nvPr/>
        </p:nvPicPr>
        <p:blipFill>
          <a:blip r:embed="rId4"/>
          <a:stretch>
            <a:fillRect/>
          </a:stretch>
        </p:blipFill>
        <p:spPr>
          <a:xfrm>
            <a:off x="631117" y="2848455"/>
            <a:ext cx="5418460" cy="2755046"/>
          </a:xfrm>
          <a:prstGeom prst="rect">
            <a:avLst/>
          </a:prstGeom>
        </p:spPr>
      </p:pic>
      <p:pic>
        <p:nvPicPr>
          <p:cNvPr id="6" name="图片 5"/>
          <p:cNvPicPr>
            <a:picLocks noChangeAspect="1"/>
          </p:cNvPicPr>
          <p:nvPr/>
        </p:nvPicPr>
        <p:blipFill>
          <a:blip r:embed="rId5"/>
          <a:stretch>
            <a:fillRect/>
          </a:stretch>
        </p:blipFill>
        <p:spPr>
          <a:xfrm>
            <a:off x="6694189" y="3051151"/>
            <a:ext cx="4324879" cy="3708549"/>
          </a:xfrm>
          <a:prstGeom prst="rect">
            <a:avLst/>
          </a:prstGeom>
        </p:spPr>
      </p:pic>
    </p:spTree>
    <p:extLst>
      <p:ext uri="{BB962C8B-B14F-4D97-AF65-F5344CB8AC3E}">
        <p14:creationId xmlns:p14="http://schemas.microsoft.com/office/powerpoint/2010/main" val="36620953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98215D7-ACA7-4749-A253-FE563ACD064C}" type="slidenum">
              <a:rPr kumimoji="1" lang="zh-CN" altLang="en-US" smtClean="0"/>
              <a:t>18</a:t>
            </a:fld>
            <a:endParaRPr kumimoji="1" lang="zh-CN" altLang="en-US"/>
          </a:p>
        </p:txBody>
      </p:sp>
      <p:sp>
        <p:nvSpPr>
          <p:cNvPr id="3" name="标题 2"/>
          <p:cNvSpPr>
            <a:spLocks noGrp="1"/>
          </p:cNvSpPr>
          <p:nvPr>
            <p:ph type="title"/>
          </p:nvPr>
        </p:nvSpPr>
        <p:spPr/>
        <p:txBody>
          <a:bodyPr/>
          <a:lstStyle/>
          <a:p>
            <a:pPr algn="l"/>
            <a:r>
              <a:rPr kumimoji="1" lang="en-US" altLang="zh-CN" dirty="0" smtClean="0"/>
              <a:t>2.buck</a:t>
            </a:r>
            <a:r>
              <a:rPr kumimoji="1" lang="zh-CN" altLang="en-US" dirty="0" smtClean="0"/>
              <a:t>芯片工作原理</a:t>
            </a:r>
            <a:endParaRPr kumimoji="1" lang="zh-CN" altLang="en-US" dirty="0"/>
          </a:p>
        </p:txBody>
      </p:sp>
      <p:sp>
        <p:nvSpPr>
          <p:cNvPr id="7" name="文本占位符 3"/>
          <p:cNvSpPr txBox="1">
            <a:spLocks/>
          </p:cNvSpPr>
          <p:nvPr/>
        </p:nvSpPr>
        <p:spPr>
          <a:xfrm>
            <a:off x="696000" y="1625599"/>
            <a:ext cx="10967680" cy="5053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smtClean="0"/>
              <a:t>Buck</a:t>
            </a:r>
            <a:r>
              <a:rPr kumimoji="1" lang="zh-CN" altLang="en-US" sz="2000" dirty="0"/>
              <a:t>基本原理</a:t>
            </a:r>
            <a:endParaRPr kumimoji="1" lang="en-US" altLang="zh-CN" sz="2000" dirty="0"/>
          </a:p>
          <a:p>
            <a:pPr marL="0" indent="0">
              <a:buNone/>
            </a:pPr>
            <a:endParaRPr kumimoji="1" lang="en-US" altLang="zh-CN" dirty="0" smtClean="0"/>
          </a:p>
          <a:p>
            <a:endParaRPr kumimoji="1" lang="zh-CN" altLang="en-US" dirty="0"/>
          </a:p>
        </p:txBody>
      </p:sp>
      <p:pic>
        <p:nvPicPr>
          <p:cNvPr id="4" name="图片 3"/>
          <p:cNvPicPr>
            <a:picLocks noChangeAspect="1"/>
          </p:cNvPicPr>
          <p:nvPr/>
        </p:nvPicPr>
        <p:blipFill>
          <a:blip r:embed="rId4"/>
          <a:stretch>
            <a:fillRect/>
          </a:stretch>
        </p:blipFill>
        <p:spPr>
          <a:xfrm>
            <a:off x="5428667" y="953687"/>
            <a:ext cx="6066133" cy="2177640"/>
          </a:xfrm>
          <a:prstGeom prst="rect">
            <a:avLst/>
          </a:prstGeom>
        </p:spPr>
      </p:pic>
      <p:pic>
        <p:nvPicPr>
          <p:cNvPr id="8" name="图片 7"/>
          <p:cNvPicPr>
            <a:picLocks noChangeAspect="1"/>
          </p:cNvPicPr>
          <p:nvPr/>
        </p:nvPicPr>
        <p:blipFill>
          <a:blip r:embed="rId5"/>
          <a:stretch>
            <a:fillRect/>
          </a:stretch>
        </p:blipFill>
        <p:spPr>
          <a:xfrm>
            <a:off x="122406" y="3131326"/>
            <a:ext cx="6581001" cy="3548197"/>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2543009525"/>
              </p:ext>
            </p:extLst>
          </p:nvPr>
        </p:nvGraphicFramePr>
        <p:xfrm>
          <a:off x="122406" y="4152561"/>
          <a:ext cx="904875" cy="495300"/>
        </p:xfrm>
        <a:graphic>
          <a:graphicData uri="http://schemas.openxmlformats.org/presentationml/2006/ole">
            <mc:AlternateContent xmlns:mc="http://schemas.openxmlformats.org/markup-compatibility/2006">
              <mc:Choice xmlns:v="urn:schemas-microsoft-com:vml" Requires="v">
                <p:oleObj spid="_x0000_s17446" name="Bitmap Image" r:id="rId6" imgW="905040" imgH="495360" progId="PBrush">
                  <p:embed/>
                </p:oleObj>
              </mc:Choice>
              <mc:Fallback>
                <p:oleObj name="Bitmap Image" r:id="rId6" imgW="905040" imgH="495360" progId="PBrush">
                  <p:embed/>
                  <p:pic>
                    <p:nvPicPr>
                      <p:cNvPr id="0" name=""/>
                      <p:cNvPicPr/>
                      <p:nvPr/>
                    </p:nvPicPr>
                    <p:blipFill>
                      <a:blip r:embed="rId7"/>
                      <a:stretch>
                        <a:fillRect/>
                      </a:stretch>
                    </p:blipFill>
                    <p:spPr>
                      <a:xfrm>
                        <a:off x="122406" y="4152561"/>
                        <a:ext cx="904875" cy="4953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732842437"/>
              </p:ext>
            </p:extLst>
          </p:nvPr>
        </p:nvGraphicFramePr>
        <p:xfrm>
          <a:off x="7136407" y="3388926"/>
          <a:ext cx="4810125" cy="2695575"/>
        </p:xfrm>
        <a:graphic>
          <a:graphicData uri="http://schemas.openxmlformats.org/presentationml/2006/ole">
            <mc:AlternateContent xmlns:mc="http://schemas.openxmlformats.org/markup-compatibility/2006">
              <mc:Choice xmlns:v="urn:schemas-microsoft-com:vml" Requires="v">
                <p:oleObj spid="_x0000_s17447" name="Bitmap Image" r:id="rId8" imgW="4809960" imgH="2695680" progId="PBrush">
                  <p:embed/>
                </p:oleObj>
              </mc:Choice>
              <mc:Fallback>
                <p:oleObj name="Bitmap Image" r:id="rId8" imgW="4809960" imgH="2695680" progId="PBrush">
                  <p:embed/>
                  <p:pic>
                    <p:nvPicPr>
                      <p:cNvPr id="0" name=""/>
                      <p:cNvPicPr/>
                      <p:nvPr/>
                    </p:nvPicPr>
                    <p:blipFill>
                      <a:blip r:embed="rId9"/>
                      <a:stretch>
                        <a:fillRect/>
                      </a:stretch>
                    </p:blipFill>
                    <p:spPr>
                      <a:xfrm>
                        <a:off x="7136407" y="3388926"/>
                        <a:ext cx="4810125" cy="2695575"/>
                      </a:xfrm>
                      <a:prstGeom prst="rect">
                        <a:avLst/>
                      </a:prstGeom>
                    </p:spPr>
                  </p:pic>
                </p:oleObj>
              </mc:Fallback>
            </mc:AlternateContent>
          </a:graphicData>
        </a:graphic>
      </p:graphicFrame>
    </p:spTree>
    <p:extLst>
      <p:ext uri="{BB962C8B-B14F-4D97-AF65-F5344CB8AC3E}">
        <p14:creationId xmlns:p14="http://schemas.microsoft.com/office/powerpoint/2010/main" val="17894462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98215D7-ACA7-4749-A253-FE563ACD064C}" type="slidenum">
              <a:rPr kumimoji="1" lang="zh-CN" altLang="en-US" smtClean="0"/>
              <a:t>19</a:t>
            </a:fld>
            <a:endParaRPr kumimoji="1" lang="zh-CN" altLang="en-US"/>
          </a:p>
        </p:txBody>
      </p:sp>
      <p:sp>
        <p:nvSpPr>
          <p:cNvPr id="3" name="标题 2"/>
          <p:cNvSpPr>
            <a:spLocks noGrp="1"/>
          </p:cNvSpPr>
          <p:nvPr>
            <p:ph type="title"/>
          </p:nvPr>
        </p:nvSpPr>
        <p:spPr/>
        <p:txBody>
          <a:bodyPr/>
          <a:lstStyle/>
          <a:p>
            <a:pPr algn="l"/>
            <a:r>
              <a:rPr kumimoji="1" lang="en-US" altLang="zh-CN" dirty="0" smtClean="0"/>
              <a:t>2.buck</a:t>
            </a:r>
            <a:r>
              <a:rPr kumimoji="1" lang="zh-CN" altLang="en-US" dirty="0" smtClean="0"/>
              <a:t>芯片工作原理</a:t>
            </a:r>
            <a:endParaRPr kumimoji="1" lang="zh-CN" altLang="en-US" dirty="0"/>
          </a:p>
        </p:txBody>
      </p:sp>
      <p:sp>
        <p:nvSpPr>
          <p:cNvPr id="7" name="文本占位符 3"/>
          <p:cNvSpPr txBox="1">
            <a:spLocks/>
          </p:cNvSpPr>
          <p:nvPr/>
        </p:nvSpPr>
        <p:spPr>
          <a:xfrm>
            <a:off x="696000" y="1625599"/>
            <a:ext cx="10967680" cy="5053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smtClean="0"/>
              <a:t>Buck</a:t>
            </a:r>
            <a:r>
              <a:rPr kumimoji="1" lang="zh-CN" altLang="en-US" sz="2000" dirty="0"/>
              <a:t>基本原理</a:t>
            </a:r>
            <a:endParaRPr kumimoji="1" lang="en-US" altLang="zh-CN" sz="2000" dirty="0"/>
          </a:p>
          <a:p>
            <a:endParaRPr kumimoji="1" lang="en-US" altLang="zh-CN" dirty="0" smtClean="0"/>
          </a:p>
          <a:p>
            <a:pPr marL="0" indent="0">
              <a:buNone/>
            </a:pPr>
            <a:endParaRPr kumimoji="1" lang="en-US" altLang="zh-CN" dirty="0" smtClean="0"/>
          </a:p>
          <a:p>
            <a:endParaRPr kumimoji="1" lang="en-US" altLang="zh-CN" dirty="0" smtClean="0"/>
          </a:p>
          <a:p>
            <a:endParaRPr kumimoji="1" lang="zh-CN" altLang="en-US" dirty="0"/>
          </a:p>
        </p:txBody>
      </p:sp>
      <p:pic>
        <p:nvPicPr>
          <p:cNvPr id="8" name="图片 7"/>
          <p:cNvPicPr>
            <a:picLocks noChangeAspect="1"/>
          </p:cNvPicPr>
          <p:nvPr/>
        </p:nvPicPr>
        <p:blipFill>
          <a:blip r:embed="rId4"/>
          <a:stretch>
            <a:fillRect/>
          </a:stretch>
        </p:blipFill>
        <p:spPr>
          <a:xfrm>
            <a:off x="694800" y="2322180"/>
            <a:ext cx="5566879" cy="4072041"/>
          </a:xfrm>
          <a:prstGeom prst="rect">
            <a:avLst/>
          </a:prstGeom>
        </p:spPr>
      </p:pic>
      <p:graphicFrame>
        <p:nvGraphicFramePr>
          <p:cNvPr id="4" name="对象 3"/>
          <p:cNvGraphicFramePr>
            <a:graphicFrameLocks noChangeAspect="1"/>
          </p:cNvGraphicFramePr>
          <p:nvPr>
            <p:extLst>
              <p:ext uri="{D42A27DB-BD31-4B8C-83A1-F6EECF244321}">
                <p14:modId xmlns:p14="http://schemas.microsoft.com/office/powerpoint/2010/main" val="3763498305"/>
              </p:ext>
            </p:extLst>
          </p:nvPr>
        </p:nvGraphicFramePr>
        <p:xfrm>
          <a:off x="6509481" y="3089549"/>
          <a:ext cx="5067300" cy="2886075"/>
        </p:xfrm>
        <a:graphic>
          <a:graphicData uri="http://schemas.openxmlformats.org/presentationml/2006/ole">
            <mc:AlternateContent xmlns:mc="http://schemas.openxmlformats.org/markup-compatibility/2006">
              <mc:Choice xmlns:v="urn:schemas-microsoft-com:vml" Requires="v">
                <p:oleObj spid="_x0000_s18467" name="Bitmap Image" r:id="rId5" imgW="5067360" imgH="2886120" progId="PBrush">
                  <p:embed/>
                </p:oleObj>
              </mc:Choice>
              <mc:Fallback>
                <p:oleObj name="Bitmap Image" r:id="rId5" imgW="5067360" imgH="2886120" progId="PBrush">
                  <p:embed/>
                  <p:pic>
                    <p:nvPicPr>
                      <p:cNvPr id="0" name=""/>
                      <p:cNvPicPr/>
                      <p:nvPr/>
                    </p:nvPicPr>
                    <p:blipFill>
                      <a:blip r:embed="rId6"/>
                      <a:stretch>
                        <a:fillRect/>
                      </a:stretch>
                    </p:blipFill>
                    <p:spPr>
                      <a:xfrm>
                        <a:off x="6509481" y="3089549"/>
                        <a:ext cx="5067300" cy="2886075"/>
                      </a:xfrm>
                      <a:prstGeom prst="rect">
                        <a:avLst/>
                      </a:prstGeom>
                    </p:spPr>
                  </p:pic>
                </p:oleObj>
              </mc:Fallback>
            </mc:AlternateContent>
          </a:graphicData>
        </a:graphic>
      </p:graphicFrame>
    </p:spTree>
    <p:extLst>
      <p:ext uri="{BB962C8B-B14F-4D97-AF65-F5344CB8AC3E}">
        <p14:creationId xmlns:p14="http://schemas.microsoft.com/office/powerpoint/2010/main" val="8568233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t>2</a:t>
            </a:fld>
            <a:endParaRPr kumimoji="1" lang="zh-CN" altLang="en-US"/>
          </a:p>
        </p:txBody>
      </p:sp>
      <p:sp>
        <p:nvSpPr>
          <p:cNvPr id="3" name="文本占位符 2"/>
          <p:cNvSpPr>
            <a:spLocks noGrp="1"/>
          </p:cNvSpPr>
          <p:nvPr>
            <p:ph type="body" sz="quarter" idx="11"/>
          </p:nvPr>
        </p:nvSpPr>
        <p:spPr>
          <a:xfrm>
            <a:off x="4856471" y="1801658"/>
            <a:ext cx="1044000" cy="468000"/>
          </a:xfrm>
        </p:spPr>
        <p:txBody>
          <a:bodyPr/>
          <a:lstStyle/>
          <a:p>
            <a:r>
              <a:rPr kumimoji="1" lang="en-US" altLang="zh-CN"/>
              <a:t>01</a:t>
            </a:r>
            <a:endParaRPr kumimoji="1" lang="zh-CN" altLang="en-US"/>
          </a:p>
        </p:txBody>
      </p:sp>
      <p:sp>
        <p:nvSpPr>
          <p:cNvPr id="4" name="文本占位符 3"/>
          <p:cNvSpPr>
            <a:spLocks noGrp="1"/>
          </p:cNvSpPr>
          <p:nvPr>
            <p:ph type="body" sz="quarter" idx="12"/>
          </p:nvPr>
        </p:nvSpPr>
        <p:spPr>
          <a:xfrm>
            <a:off x="5978140" y="1873658"/>
            <a:ext cx="4823210" cy="396000"/>
          </a:xfrm>
        </p:spPr>
        <p:txBody>
          <a:bodyPr/>
          <a:lstStyle/>
          <a:p>
            <a:r>
              <a:rPr lang="zh-CN" altLang="en-US" dirty="0" smtClean="0"/>
              <a:t>电源芯片设计综述</a:t>
            </a:r>
            <a:endParaRPr kumimoji="1" lang="zh-CN" altLang="en-US" dirty="0"/>
          </a:p>
        </p:txBody>
      </p:sp>
      <p:sp>
        <p:nvSpPr>
          <p:cNvPr id="5" name="文本占位符 4"/>
          <p:cNvSpPr>
            <a:spLocks noGrp="1"/>
          </p:cNvSpPr>
          <p:nvPr>
            <p:ph type="body" sz="quarter" idx="13"/>
          </p:nvPr>
        </p:nvSpPr>
        <p:spPr>
          <a:xfrm>
            <a:off x="4856471" y="2646447"/>
            <a:ext cx="1044000" cy="468000"/>
          </a:xfrm>
        </p:spPr>
        <p:txBody>
          <a:bodyPr/>
          <a:lstStyle/>
          <a:p>
            <a:r>
              <a:rPr kumimoji="1" lang="en-US" altLang="zh-CN"/>
              <a:t>02</a:t>
            </a:r>
            <a:endParaRPr kumimoji="1" lang="zh-CN" altLang="en-US"/>
          </a:p>
        </p:txBody>
      </p:sp>
      <p:sp>
        <p:nvSpPr>
          <p:cNvPr id="6" name="文本占位符 5"/>
          <p:cNvSpPr>
            <a:spLocks noGrp="1"/>
          </p:cNvSpPr>
          <p:nvPr>
            <p:ph type="body" sz="quarter" idx="14"/>
          </p:nvPr>
        </p:nvSpPr>
        <p:spPr>
          <a:xfrm>
            <a:off x="5978140" y="2718447"/>
            <a:ext cx="4823210" cy="396000"/>
          </a:xfrm>
        </p:spPr>
        <p:txBody>
          <a:bodyPr/>
          <a:lstStyle/>
          <a:p>
            <a:r>
              <a:rPr lang="en-US" altLang="zh-CN" dirty="0" smtClean="0"/>
              <a:t>Buck</a:t>
            </a:r>
            <a:r>
              <a:rPr lang="zh-CN" altLang="en-US" dirty="0" smtClean="0"/>
              <a:t>芯片工作原理</a:t>
            </a:r>
            <a:endParaRPr kumimoji="1" lang="zh-CN" altLang="en-US" dirty="0"/>
          </a:p>
        </p:txBody>
      </p:sp>
      <p:sp>
        <p:nvSpPr>
          <p:cNvPr id="9" name="文本占位符 8"/>
          <p:cNvSpPr>
            <a:spLocks noGrp="1"/>
          </p:cNvSpPr>
          <p:nvPr>
            <p:ph type="body" sz="quarter" idx="17"/>
          </p:nvPr>
        </p:nvSpPr>
        <p:spPr>
          <a:xfrm>
            <a:off x="4856471" y="3478565"/>
            <a:ext cx="1044000" cy="468000"/>
          </a:xfrm>
        </p:spPr>
        <p:txBody>
          <a:bodyPr/>
          <a:lstStyle/>
          <a:p>
            <a:r>
              <a:rPr kumimoji="1" lang="en-US" altLang="zh-CN" dirty="0" smtClean="0"/>
              <a:t>03</a:t>
            </a:r>
            <a:endParaRPr kumimoji="1" lang="zh-CN" altLang="en-US" dirty="0"/>
          </a:p>
        </p:txBody>
      </p:sp>
      <p:sp>
        <p:nvSpPr>
          <p:cNvPr id="10" name="文本占位符 9"/>
          <p:cNvSpPr>
            <a:spLocks noGrp="1"/>
          </p:cNvSpPr>
          <p:nvPr>
            <p:ph type="body" sz="quarter" idx="18"/>
          </p:nvPr>
        </p:nvSpPr>
        <p:spPr>
          <a:xfrm>
            <a:off x="5978140" y="3550565"/>
            <a:ext cx="4823210" cy="396000"/>
          </a:xfrm>
        </p:spPr>
        <p:txBody>
          <a:bodyPr/>
          <a:lstStyle/>
          <a:p>
            <a:r>
              <a:rPr lang="en-US" altLang="zh-CN" dirty="0" smtClean="0"/>
              <a:t>Buck</a:t>
            </a:r>
            <a:r>
              <a:rPr lang="zh-CN" altLang="en-US" dirty="0" smtClean="0"/>
              <a:t>芯片设计核心指标</a:t>
            </a:r>
            <a:r>
              <a:rPr lang="en-US" altLang="zh-CN" dirty="0" smtClean="0"/>
              <a:t>---</a:t>
            </a:r>
            <a:r>
              <a:rPr lang="zh-CN" altLang="en-US" dirty="0" smtClean="0"/>
              <a:t>效率分析</a:t>
            </a:r>
            <a:endParaRPr kumimoji="1"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98215D7-ACA7-4749-A253-FE563ACD064C}" type="slidenum">
              <a:rPr kumimoji="1" lang="zh-CN" altLang="en-US" smtClean="0"/>
              <a:t>20</a:t>
            </a:fld>
            <a:endParaRPr kumimoji="1" lang="zh-CN" altLang="en-US"/>
          </a:p>
        </p:txBody>
      </p:sp>
      <p:sp>
        <p:nvSpPr>
          <p:cNvPr id="3" name="标题 2"/>
          <p:cNvSpPr>
            <a:spLocks noGrp="1"/>
          </p:cNvSpPr>
          <p:nvPr>
            <p:ph type="title"/>
          </p:nvPr>
        </p:nvSpPr>
        <p:spPr/>
        <p:txBody>
          <a:bodyPr/>
          <a:lstStyle/>
          <a:p>
            <a:pPr algn="l"/>
            <a:r>
              <a:rPr kumimoji="1" lang="en-US" altLang="zh-CN" dirty="0" smtClean="0"/>
              <a:t>2.buck</a:t>
            </a:r>
            <a:r>
              <a:rPr kumimoji="1" lang="zh-CN" altLang="en-US" dirty="0" smtClean="0"/>
              <a:t>芯片工作原理</a:t>
            </a:r>
            <a:endParaRPr kumimoji="1" lang="zh-CN" altLang="en-US" dirty="0"/>
          </a:p>
        </p:txBody>
      </p:sp>
      <p:sp>
        <p:nvSpPr>
          <p:cNvPr id="7" name="文本占位符 3"/>
          <p:cNvSpPr txBox="1">
            <a:spLocks/>
          </p:cNvSpPr>
          <p:nvPr/>
        </p:nvSpPr>
        <p:spPr>
          <a:xfrm>
            <a:off x="696000" y="1625599"/>
            <a:ext cx="10967680" cy="5053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smtClean="0"/>
              <a:t>Buck</a:t>
            </a:r>
            <a:r>
              <a:rPr kumimoji="1" lang="zh-CN" altLang="en-US" sz="2000" dirty="0"/>
              <a:t>基本原理</a:t>
            </a:r>
            <a:endParaRPr kumimoji="1" lang="en-US" altLang="zh-CN" sz="2000" dirty="0"/>
          </a:p>
          <a:p>
            <a:endParaRPr kumimoji="1" lang="en-US" altLang="zh-CN" dirty="0" smtClean="0"/>
          </a:p>
          <a:p>
            <a:pPr marL="0" indent="0">
              <a:buNone/>
            </a:pPr>
            <a:endParaRPr kumimoji="1" lang="en-US" altLang="zh-CN" dirty="0" smtClean="0"/>
          </a:p>
          <a:p>
            <a:endParaRPr kumimoji="1" lang="en-US" altLang="zh-CN" dirty="0" smtClean="0"/>
          </a:p>
          <a:p>
            <a:endParaRPr kumimoji="1" lang="zh-CN" altLang="en-US" dirty="0"/>
          </a:p>
        </p:txBody>
      </p:sp>
      <p:pic>
        <p:nvPicPr>
          <p:cNvPr id="10" name="图片 9"/>
          <p:cNvPicPr>
            <a:picLocks noChangeAspect="1"/>
          </p:cNvPicPr>
          <p:nvPr/>
        </p:nvPicPr>
        <p:blipFill>
          <a:blip r:embed="rId3"/>
          <a:stretch>
            <a:fillRect/>
          </a:stretch>
        </p:blipFill>
        <p:spPr>
          <a:xfrm>
            <a:off x="4967638" y="706349"/>
            <a:ext cx="4136892" cy="2697462"/>
          </a:xfrm>
          <a:prstGeom prst="rect">
            <a:avLst/>
          </a:prstGeom>
        </p:spPr>
      </p:pic>
      <p:pic>
        <p:nvPicPr>
          <p:cNvPr id="4" name="图片 3"/>
          <p:cNvPicPr>
            <a:picLocks noChangeAspect="1"/>
          </p:cNvPicPr>
          <p:nvPr/>
        </p:nvPicPr>
        <p:blipFill>
          <a:blip r:embed="rId4"/>
          <a:stretch>
            <a:fillRect/>
          </a:stretch>
        </p:blipFill>
        <p:spPr>
          <a:xfrm>
            <a:off x="4981046" y="3357762"/>
            <a:ext cx="3939434" cy="3253802"/>
          </a:xfrm>
          <a:prstGeom prst="rect">
            <a:avLst/>
          </a:prstGeom>
        </p:spPr>
      </p:pic>
      <p:pic>
        <p:nvPicPr>
          <p:cNvPr id="11" name="图片 10"/>
          <p:cNvPicPr>
            <a:picLocks noChangeAspect="1"/>
          </p:cNvPicPr>
          <p:nvPr/>
        </p:nvPicPr>
        <p:blipFill>
          <a:blip r:embed="rId5"/>
          <a:stretch>
            <a:fillRect/>
          </a:stretch>
        </p:blipFill>
        <p:spPr>
          <a:xfrm>
            <a:off x="251453" y="2078595"/>
            <a:ext cx="4313969" cy="2177640"/>
          </a:xfrm>
          <a:prstGeom prst="rect">
            <a:avLst/>
          </a:prstGeom>
        </p:spPr>
      </p:pic>
      <p:pic>
        <p:nvPicPr>
          <p:cNvPr id="5" name="图片 4"/>
          <p:cNvPicPr>
            <a:picLocks noChangeAspect="1"/>
          </p:cNvPicPr>
          <p:nvPr/>
        </p:nvPicPr>
        <p:blipFill>
          <a:blip r:embed="rId6"/>
          <a:stretch>
            <a:fillRect/>
          </a:stretch>
        </p:blipFill>
        <p:spPr>
          <a:xfrm>
            <a:off x="1135748" y="5454876"/>
            <a:ext cx="1505160" cy="714475"/>
          </a:xfrm>
          <a:prstGeom prst="rect">
            <a:avLst/>
          </a:prstGeom>
        </p:spPr>
      </p:pic>
      <p:pic>
        <p:nvPicPr>
          <p:cNvPr id="9" name="图片 8"/>
          <p:cNvPicPr>
            <a:picLocks noChangeAspect="1"/>
          </p:cNvPicPr>
          <p:nvPr/>
        </p:nvPicPr>
        <p:blipFill>
          <a:blip r:embed="rId7"/>
          <a:stretch>
            <a:fillRect/>
          </a:stretch>
        </p:blipFill>
        <p:spPr>
          <a:xfrm>
            <a:off x="756490" y="4280951"/>
            <a:ext cx="3137934" cy="685879"/>
          </a:xfrm>
          <a:prstGeom prst="rect">
            <a:avLst/>
          </a:prstGeom>
        </p:spPr>
      </p:pic>
    </p:spTree>
    <p:extLst>
      <p:ext uri="{BB962C8B-B14F-4D97-AF65-F5344CB8AC3E}">
        <p14:creationId xmlns:p14="http://schemas.microsoft.com/office/powerpoint/2010/main" val="41784936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98215D7-ACA7-4749-A253-FE563ACD064C}" type="slidenum">
              <a:rPr kumimoji="1" lang="zh-CN" altLang="en-US" smtClean="0"/>
              <a:t>21</a:t>
            </a:fld>
            <a:endParaRPr kumimoji="1" lang="zh-CN" altLang="en-US"/>
          </a:p>
        </p:txBody>
      </p:sp>
      <p:sp>
        <p:nvSpPr>
          <p:cNvPr id="3" name="标题 2"/>
          <p:cNvSpPr>
            <a:spLocks noGrp="1"/>
          </p:cNvSpPr>
          <p:nvPr>
            <p:ph type="title"/>
          </p:nvPr>
        </p:nvSpPr>
        <p:spPr/>
        <p:txBody>
          <a:bodyPr/>
          <a:lstStyle/>
          <a:p>
            <a:pPr algn="l"/>
            <a:r>
              <a:rPr kumimoji="1" lang="en-US" altLang="zh-CN" dirty="0" smtClean="0"/>
              <a:t>2.buck</a:t>
            </a:r>
            <a:r>
              <a:rPr kumimoji="1" lang="zh-CN" altLang="en-US" dirty="0" smtClean="0"/>
              <a:t>芯片工作原理</a:t>
            </a:r>
            <a:endParaRPr kumimoji="1" lang="zh-CN" altLang="en-US" dirty="0"/>
          </a:p>
        </p:txBody>
      </p:sp>
      <p:sp>
        <p:nvSpPr>
          <p:cNvPr id="7" name="文本占位符 3"/>
          <p:cNvSpPr txBox="1">
            <a:spLocks/>
          </p:cNvSpPr>
          <p:nvPr/>
        </p:nvSpPr>
        <p:spPr>
          <a:xfrm>
            <a:off x="696000" y="1625599"/>
            <a:ext cx="10967680" cy="5053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t>Buck</a:t>
            </a:r>
            <a:r>
              <a:rPr kumimoji="1" lang="zh-CN" altLang="en-US" dirty="0" smtClean="0"/>
              <a:t>电感电流纹波以及峰值电流</a:t>
            </a:r>
            <a:endParaRPr kumimoji="1" lang="en-US" altLang="zh-CN" dirty="0" smtClean="0"/>
          </a:p>
          <a:p>
            <a:pPr marL="0" indent="0">
              <a:buNone/>
            </a:pPr>
            <a:endParaRPr kumimoji="1" lang="en-US" altLang="zh-CN" dirty="0" smtClean="0"/>
          </a:p>
          <a:p>
            <a:endParaRPr kumimoji="1" lang="en-US" altLang="zh-CN" dirty="0" smtClean="0"/>
          </a:p>
          <a:p>
            <a:endParaRPr kumimoji="1" lang="zh-CN" altLang="en-US" dirty="0"/>
          </a:p>
        </p:txBody>
      </p:sp>
      <p:pic>
        <p:nvPicPr>
          <p:cNvPr id="11" name="图片 10"/>
          <p:cNvPicPr>
            <a:picLocks noChangeAspect="1"/>
          </p:cNvPicPr>
          <p:nvPr/>
        </p:nvPicPr>
        <p:blipFill>
          <a:blip r:embed="rId3"/>
          <a:stretch>
            <a:fillRect/>
          </a:stretch>
        </p:blipFill>
        <p:spPr>
          <a:xfrm>
            <a:off x="382480" y="2164116"/>
            <a:ext cx="3656127" cy="2177640"/>
          </a:xfrm>
          <a:prstGeom prst="rect">
            <a:avLst/>
          </a:prstGeom>
        </p:spPr>
      </p:pic>
      <p:pic>
        <p:nvPicPr>
          <p:cNvPr id="6" name="图片 5"/>
          <p:cNvPicPr>
            <a:picLocks noChangeAspect="1"/>
          </p:cNvPicPr>
          <p:nvPr/>
        </p:nvPicPr>
        <p:blipFill>
          <a:blip r:embed="rId4"/>
          <a:stretch>
            <a:fillRect/>
          </a:stretch>
        </p:blipFill>
        <p:spPr>
          <a:xfrm>
            <a:off x="5125823" y="2276132"/>
            <a:ext cx="6368978" cy="4403393"/>
          </a:xfrm>
          <a:prstGeom prst="rect">
            <a:avLst/>
          </a:prstGeom>
        </p:spPr>
      </p:pic>
      <p:pic>
        <p:nvPicPr>
          <p:cNvPr id="8" name="图片 7"/>
          <p:cNvPicPr>
            <a:picLocks noChangeAspect="1"/>
          </p:cNvPicPr>
          <p:nvPr/>
        </p:nvPicPr>
        <p:blipFill>
          <a:blip r:embed="rId5"/>
          <a:stretch>
            <a:fillRect/>
          </a:stretch>
        </p:blipFill>
        <p:spPr>
          <a:xfrm>
            <a:off x="263299" y="4177295"/>
            <a:ext cx="4631043" cy="2319667"/>
          </a:xfrm>
          <a:prstGeom prst="rect">
            <a:avLst/>
          </a:prstGeom>
        </p:spPr>
      </p:pic>
    </p:spTree>
    <p:extLst>
      <p:ext uri="{BB962C8B-B14F-4D97-AF65-F5344CB8AC3E}">
        <p14:creationId xmlns:p14="http://schemas.microsoft.com/office/powerpoint/2010/main" val="37983770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98215D7-ACA7-4749-A253-FE563ACD064C}" type="slidenum">
              <a:rPr kumimoji="1" lang="zh-CN" altLang="en-US" smtClean="0"/>
              <a:t>22</a:t>
            </a:fld>
            <a:endParaRPr kumimoji="1" lang="zh-CN" altLang="en-US"/>
          </a:p>
        </p:txBody>
      </p:sp>
      <p:sp>
        <p:nvSpPr>
          <p:cNvPr id="3" name="标题 2"/>
          <p:cNvSpPr>
            <a:spLocks noGrp="1"/>
          </p:cNvSpPr>
          <p:nvPr>
            <p:ph type="title"/>
          </p:nvPr>
        </p:nvSpPr>
        <p:spPr/>
        <p:txBody>
          <a:bodyPr/>
          <a:lstStyle/>
          <a:p>
            <a:pPr algn="l"/>
            <a:r>
              <a:rPr kumimoji="1" lang="en-US" altLang="zh-CN" dirty="0" smtClean="0"/>
              <a:t>2.buck</a:t>
            </a:r>
            <a:r>
              <a:rPr kumimoji="1" lang="zh-CN" altLang="en-US" dirty="0" smtClean="0"/>
              <a:t>芯片工作原理</a:t>
            </a:r>
            <a:endParaRPr kumimoji="1" lang="zh-CN" altLang="en-US" dirty="0"/>
          </a:p>
        </p:txBody>
      </p:sp>
      <p:sp>
        <p:nvSpPr>
          <p:cNvPr id="7" name="文本占位符 3"/>
          <p:cNvSpPr txBox="1">
            <a:spLocks/>
          </p:cNvSpPr>
          <p:nvPr/>
        </p:nvSpPr>
        <p:spPr>
          <a:xfrm>
            <a:off x="696000" y="1625599"/>
            <a:ext cx="10967680" cy="5053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t>Buck</a:t>
            </a:r>
            <a:r>
              <a:rPr kumimoji="1" lang="zh-CN" altLang="en-US" dirty="0" smtClean="0"/>
              <a:t>电感选型</a:t>
            </a:r>
            <a:endParaRPr kumimoji="1" lang="en-US" altLang="zh-CN" dirty="0" smtClean="0"/>
          </a:p>
          <a:p>
            <a:pPr>
              <a:buFont typeface="Wingdings" panose="05000000000000000000" pitchFamily="2" charset="2"/>
              <a:buChar char="Ø"/>
            </a:pPr>
            <a:r>
              <a:rPr kumimoji="1" lang="zh-CN" altLang="en-US" sz="2000" dirty="0" smtClean="0"/>
              <a:t>电感的饱和电流必须大于这个电感峰值电流，并且留有余量。</a:t>
            </a:r>
            <a:endParaRPr kumimoji="1" lang="en-US" altLang="zh-CN" sz="2000" dirty="0" smtClean="0"/>
          </a:p>
          <a:p>
            <a:pPr>
              <a:buFont typeface="Wingdings" panose="05000000000000000000" pitchFamily="2" charset="2"/>
              <a:buChar char="Ø"/>
            </a:pPr>
            <a:r>
              <a:rPr kumimoji="1" lang="zh-CN" altLang="en-US" sz="2000" dirty="0" smtClean="0"/>
              <a:t>电感的平均电流为负载的输出电流，电感的纹波电流应该是平均电流的</a:t>
            </a:r>
            <a:r>
              <a:rPr kumimoji="1" lang="en-US" altLang="zh-CN" sz="2000" dirty="0" smtClean="0"/>
              <a:t>20%</a:t>
            </a:r>
            <a:r>
              <a:rPr kumimoji="1" lang="zh-CN" altLang="en-US" sz="2000" dirty="0" smtClean="0"/>
              <a:t>～</a:t>
            </a:r>
            <a:r>
              <a:rPr kumimoji="1" lang="en-US" altLang="zh-CN" sz="2000" dirty="0" smtClean="0"/>
              <a:t>40%</a:t>
            </a:r>
          </a:p>
          <a:p>
            <a:pPr marL="0" indent="0">
              <a:buNone/>
            </a:pPr>
            <a:endParaRPr kumimoji="1" lang="en-US" altLang="zh-CN" dirty="0" smtClean="0"/>
          </a:p>
          <a:p>
            <a:endParaRPr kumimoji="1" lang="en-US" altLang="zh-CN" dirty="0" smtClean="0"/>
          </a:p>
          <a:p>
            <a:pPr marL="0" indent="0">
              <a:buNone/>
            </a:pPr>
            <a:endParaRPr kumimoji="1" lang="zh-CN" altLang="en-US" dirty="0"/>
          </a:p>
        </p:txBody>
      </p:sp>
      <p:pic>
        <p:nvPicPr>
          <p:cNvPr id="5" name="图片 4"/>
          <p:cNvPicPr>
            <a:picLocks noChangeAspect="1"/>
          </p:cNvPicPr>
          <p:nvPr/>
        </p:nvPicPr>
        <p:blipFill>
          <a:blip r:embed="rId3"/>
          <a:stretch>
            <a:fillRect/>
          </a:stretch>
        </p:blipFill>
        <p:spPr>
          <a:xfrm>
            <a:off x="1892797" y="3354991"/>
            <a:ext cx="6396010" cy="3324533"/>
          </a:xfrm>
          <a:prstGeom prst="rect">
            <a:avLst/>
          </a:prstGeom>
        </p:spPr>
      </p:pic>
    </p:spTree>
    <p:extLst>
      <p:ext uri="{BB962C8B-B14F-4D97-AF65-F5344CB8AC3E}">
        <p14:creationId xmlns:p14="http://schemas.microsoft.com/office/powerpoint/2010/main" val="28577814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98215D7-ACA7-4749-A253-FE563ACD064C}" type="slidenum">
              <a:rPr kumimoji="1" lang="zh-CN" altLang="en-US" smtClean="0"/>
              <a:t>23</a:t>
            </a:fld>
            <a:endParaRPr kumimoji="1" lang="zh-CN" altLang="en-US"/>
          </a:p>
        </p:txBody>
      </p:sp>
      <p:sp>
        <p:nvSpPr>
          <p:cNvPr id="3" name="标题 2"/>
          <p:cNvSpPr>
            <a:spLocks noGrp="1"/>
          </p:cNvSpPr>
          <p:nvPr>
            <p:ph type="title"/>
          </p:nvPr>
        </p:nvSpPr>
        <p:spPr/>
        <p:txBody>
          <a:bodyPr/>
          <a:lstStyle/>
          <a:p>
            <a:pPr algn="l"/>
            <a:r>
              <a:rPr kumimoji="1" lang="en-US" altLang="zh-CN" dirty="0" smtClean="0"/>
              <a:t>2.buck</a:t>
            </a:r>
            <a:r>
              <a:rPr kumimoji="1" lang="zh-CN" altLang="en-US" dirty="0" smtClean="0"/>
              <a:t>芯片工作原理</a:t>
            </a:r>
            <a:endParaRPr kumimoji="1" lang="zh-CN" altLang="en-US" dirty="0"/>
          </a:p>
        </p:txBody>
      </p:sp>
      <p:sp>
        <p:nvSpPr>
          <p:cNvPr id="7" name="文本占位符 3"/>
          <p:cNvSpPr txBox="1">
            <a:spLocks/>
          </p:cNvSpPr>
          <p:nvPr/>
        </p:nvSpPr>
        <p:spPr>
          <a:xfrm>
            <a:off x="696000" y="1625599"/>
            <a:ext cx="10967680" cy="5053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t>Buck</a:t>
            </a:r>
            <a:r>
              <a:rPr kumimoji="1" lang="zh-CN" altLang="en-US" dirty="0" smtClean="0"/>
              <a:t>输出电压纹波</a:t>
            </a:r>
            <a:endParaRPr kumimoji="1" lang="en-US" altLang="zh-CN" dirty="0" smtClean="0"/>
          </a:p>
          <a:p>
            <a:pPr marL="0" indent="0">
              <a:buNone/>
            </a:pPr>
            <a:endParaRPr kumimoji="1" lang="en-US" altLang="zh-CN" dirty="0" smtClean="0"/>
          </a:p>
          <a:p>
            <a:endParaRPr kumimoji="1" lang="en-US" altLang="zh-CN" dirty="0" smtClean="0"/>
          </a:p>
          <a:p>
            <a:endParaRPr kumimoji="1" lang="zh-CN" altLang="en-US" dirty="0"/>
          </a:p>
        </p:txBody>
      </p:sp>
      <p:graphicFrame>
        <p:nvGraphicFramePr>
          <p:cNvPr id="10" name="对象 9"/>
          <p:cNvGraphicFramePr>
            <a:graphicFrameLocks noChangeAspect="1"/>
          </p:cNvGraphicFramePr>
          <p:nvPr>
            <p:extLst>
              <p:ext uri="{D42A27DB-BD31-4B8C-83A1-F6EECF244321}">
                <p14:modId xmlns:p14="http://schemas.microsoft.com/office/powerpoint/2010/main" val="2835327186"/>
              </p:ext>
            </p:extLst>
          </p:nvPr>
        </p:nvGraphicFramePr>
        <p:xfrm>
          <a:off x="7305187" y="2414279"/>
          <a:ext cx="3857625" cy="3749697"/>
        </p:xfrm>
        <a:graphic>
          <a:graphicData uri="http://schemas.openxmlformats.org/presentationml/2006/ole">
            <mc:AlternateContent xmlns:mc="http://schemas.openxmlformats.org/markup-compatibility/2006">
              <mc:Choice xmlns:v="urn:schemas-microsoft-com:vml" Requires="v">
                <p:oleObj spid="_x0000_s10388" name="Bitmap Image" r:id="rId4" imgW="3857760" imgH="3191040" progId="PBrush">
                  <p:embed/>
                </p:oleObj>
              </mc:Choice>
              <mc:Fallback>
                <p:oleObj name="Bitmap Image" r:id="rId4" imgW="3857760" imgH="3191040" progId="PBrush">
                  <p:embed/>
                  <p:pic>
                    <p:nvPicPr>
                      <p:cNvPr id="0" name=""/>
                      <p:cNvPicPr/>
                      <p:nvPr/>
                    </p:nvPicPr>
                    <p:blipFill>
                      <a:blip r:embed="rId5"/>
                      <a:stretch>
                        <a:fillRect/>
                      </a:stretch>
                    </p:blipFill>
                    <p:spPr>
                      <a:xfrm>
                        <a:off x="7305187" y="2414279"/>
                        <a:ext cx="3857625" cy="3749697"/>
                      </a:xfrm>
                      <a:prstGeom prst="rect">
                        <a:avLst/>
                      </a:prstGeom>
                    </p:spPr>
                  </p:pic>
                </p:oleObj>
              </mc:Fallback>
            </mc:AlternateContent>
          </a:graphicData>
        </a:graphic>
      </p:graphicFrame>
      <p:pic>
        <p:nvPicPr>
          <p:cNvPr id="12" name="图片 11"/>
          <p:cNvPicPr>
            <a:picLocks noChangeAspect="1"/>
          </p:cNvPicPr>
          <p:nvPr/>
        </p:nvPicPr>
        <p:blipFill>
          <a:blip r:embed="rId6"/>
          <a:stretch>
            <a:fillRect/>
          </a:stretch>
        </p:blipFill>
        <p:spPr>
          <a:xfrm>
            <a:off x="382480" y="2640361"/>
            <a:ext cx="5960815" cy="4039164"/>
          </a:xfrm>
          <a:prstGeom prst="rect">
            <a:avLst/>
          </a:prstGeom>
        </p:spPr>
      </p:pic>
      <p:pic>
        <p:nvPicPr>
          <p:cNvPr id="8" name="图片 7"/>
          <p:cNvPicPr>
            <a:picLocks noChangeAspect="1"/>
          </p:cNvPicPr>
          <p:nvPr/>
        </p:nvPicPr>
        <p:blipFill>
          <a:blip r:embed="rId7"/>
          <a:stretch>
            <a:fillRect/>
          </a:stretch>
        </p:blipFill>
        <p:spPr>
          <a:xfrm>
            <a:off x="7446736" y="1240354"/>
            <a:ext cx="3390575" cy="916326"/>
          </a:xfrm>
          <a:prstGeom prst="rect">
            <a:avLst/>
          </a:prstGeom>
        </p:spPr>
      </p:pic>
    </p:spTree>
    <p:extLst>
      <p:ext uri="{BB962C8B-B14F-4D97-AF65-F5344CB8AC3E}">
        <p14:creationId xmlns:p14="http://schemas.microsoft.com/office/powerpoint/2010/main" val="14425317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98215D7-ACA7-4749-A253-FE563ACD064C}" type="slidenum">
              <a:rPr kumimoji="1" lang="zh-CN" altLang="en-US" smtClean="0"/>
              <a:t>24</a:t>
            </a:fld>
            <a:endParaRPr kumimoji="1" lang="zh-CN" altLang="en-US"/>
          </a:p>
        </p:txBody>
      </p:sp>
      <p:sp>
        <p:nvSpPr>
          <p:cNvPr id="3" name="标题 2"/>
          <p:cNvSpPr>
            <a:spLocks noGrp="1"/>
          </p:cNvSpPr>
          <p:nvPr>
            <p:ph type="title"/>
          </p:nvPr>
        </p:nvSpPr>
        <p:spPr/>
        <p:txBody>
          <a:bodyPr/>
          <a:lstStyle/>
          <a:p>
            <a:pPr algn="l"/>
            <a:r>
              <a:rPr kumimoji="1" lang="en-US" altLang="zh-CN" dirty="0" smtClean="0"/>
              <a:t>2.buck</a:t>
            </a:r>
            <a:r>
              <a:rPr kumimoji="1" lang="zh-CN" altLang="en-US" dirty="0" smtClean="0"/>
              <a:t>芯片工作原理</a:t>
            </a:r>
            <a:endParaRPr kumimoji="1" lang="zh-CN" altLang="en-US" dirty="0"/>
          </a:p>
        </p:txBody>
      </p:sp>
      <p:sp>
        <p:nvSpPr>
          <p:cNvPr id="7" name="文本占位符 3"/>
          <p:cNvSpPr txBox="1">
            <a:spLocks/>
          </p:cNvSpPr>
          <p:nvPr/>
        </p:nvSpPr>
        <p:spPr>
          <a:xfrm>
            <a:off x="696000" y="1625599"/>
            <a:ext cx="10967680" cy="5053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t>Buck</a:t>
            </a:r>
            <a:r>
              <a:rPr kumimoji="1" lang="zh-CN" altLang="en-US" dirty="0" smtClean="0"/>
              <a:t>输出电压纹波</a:t>
            </a:r>
            <a:endParaRPr kumimoji="1" lang="en-US" altLang="zh-CN" dirty="0" smtClean="0"/>
          </a:p>
          <a:p>
            <a:pPr marL="0" indent="0">
              <a:buNone/>
            </a:pPr>
            <a:endParaRPr kumimoji="1" lang="en-US" altLang="zh-CN" dirty="0" smtClean="0"/>
          </a:p>
          <a:p>
            <a:endParaRPr kumimoji="1" lang="en-US" altLang="zh-CN" dirty="0" smtClean="0"/>
          </a:p>
          <a:p>
            <a:endParaRPr kumimoji="1" lang="zh-CN" altLang="en-US" dirty="0"/>
          </a:p>
        </p:txBody>
      </p:sp>
      <p:pic>
        <p:nvPicPr>
          <p:cNvPr id="5" name="图片 4"/>
          <p:cNvPicPr>
            <a:picLocks noChangeAspect="1"/>
          </p:cNvPicPr>
          <p:nvPr/>
        </p:nvPicPr>
        <p:blipFill>
          <a:blip r:embed="rId4"/>
          <a:stretch>
            <a:fillRect/>
          </a:stretch>
        </p:blipFill>
        <p:spPr>
          <a:xfrm>
            <a:off x="5061631" y="1625599"/>
            <a:ext cx="6296761" cy="4443721"/>
          </a:xfrm>
          <a:prstGeom prst="rect">
            <a:avLst/>
          </a:prstGeom>
        </p:spPr>
      </p:pic>
      <p:graphicFrame>
        <p:nvGraphicFramePr>
          <p:cNvPr id="10" name="对象 9"/>
          <p:cNvGraphicFramePr>
            <a:graphicFrameLocks noChangeAspect="1"/>
          </p:cNvGraphicFramePr>
          <p:nvPr>
            <p:extLst>
              <p:ext uri="{D42A27DB-BD31-4B8C-83A1-F6EECF244321}">
                <p14:modId xmlns:p14="http://schemas.microsoft.com/office/powerpoint/2010/main" val="1465347513"/>
              </p:ext>
            </p:extLst>
          </p:nvPr>
        </p:nvGraphicFramePr>
        <p:xfrm>
          <a:off x="898718" y="2491339"/>
          <a:ext cx="3857625" cy="3190875"/>
        </p:xfrm>
        <a:graphic>
          <a:graphicData uri="http://schemas.openxmlformats.org/presentationml/2006/ole">
            <mc:AlternateContent xmlns:mc="http://schemas.openxmlformats.org/markup-compatibility/2006">
              <mc:Choice xmlns:v="urn:schemas-microsoft-com:vml" Requires="v">
                <p:oleObj spid="_x0000_s11412" name="Bitmap Image" r:id="rId5" imgW="3857760" imgH="3191040" progId="PBrush">
                  <p:embed/>
                </p:oleObj>
              </mc:Choice>
              <mc:Fallback>
                <p:oleObj name="Bitmap Image" r:id="rId5" imgW="3857760" imgH="3191040" progId="PBrush">
                  <p:embed/>
                  <p:pic>
                    <p:nvPicPr>
                      <p:cNvPr id="0" name=""/>
                      <p:cNvPicPr/>
                      <p:nvPr/>
                    </p:nvPicPr>
                    <p:blipFill>
                      <a:blip r:embed="rId6"/>
                      <a:stretch>
                        <a:fillRect/>
                      </a:stretch>
                    </p:blipFill>
                    <p:spPr>
                      <a:xfrm>
                        <a:off x="898718" y="2491339"/>
                        <a:ext cx="3857625" cy="3190875"/>
                      </a:xfrm>
                      <a:prstGeom prst="rect">
                        <a:avLst/>
                      </a:prstGeom>
                    </p:spPr>
                  </p:pic>
                </p:oleObj>
              </mc:Fallback>
            </mc:AlternateContent>
          </a:graphicData>
        </a:graphic>
      </p:graphicFrame>
      <p:pic>
        <p:nvPicPr>
          <p:cNvPr id="8" name="图片 7"/>
          <p:cNvPicPr>
            <a:picLocks noChangeAspect="1"/>
          </p:cNvPicPr>
          <p:nvPr/>
        </p:nvPicPr>
        <p:blipFill>
          <a:blip r:embed="rId7"/>
          <a:stretch>
            <a:fillRect/>
          </a:stretch>
        </p:blipFill>
        <p:spPr>
          <a:xfrm>
            <a:off x="4156407" y="1434154"/>
            <a:ext cx="1505160" cy="714475"/>
          </a:xfrm>
          <a:prstGeom prst="rect">
            <a:avLst/>
          </a:prstGeom>
        </p:spPr>
      </p:pic>
    </p:spTree>
    <p:extLst>
      <p:ext uri="{BB962C8B-B14F-4D97-AF65-F5344CB8AC3E}">
        <p14:creationId xmlns:p14="http://schemas.microsoft.com/office/powerpoint/2010/main" val="3339835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98215D7-ACA7-4749-A253-FE563ACD064C}" type="slidenum">
              <a:rPr kumimoji="1" lang="zh-CN" altLang="en-US" smtClean="0"/>
              <a:t>25</a:t>
            </a:fld>
            <a:endParaRPr kumimoji="1" lang="zh-CN" altLang="en-US"/>
          </a:p>
        </p:txBody>
      </p:sp>
      <p:sp>
        <p:nvSpPr>
          <p:cNvPr id="3" name="标题 2"/>
          <p:cNvSpPr>
            <a:spLocks noGrp="1"/>
          </p:cNvSpPr>
          <p:nvPr>
            <p:ph type="title"/>
          </p:nvPr>
        </p:nvSpPr>
        <p:spPr/>
        <p:txBody>
          <a:bodyPr/>
          <a:lstStyle/>
          <a:p>
            <a:pPr algn="l"/>
            <a:r>
              <a:rPr kumimoji="1" lang="en-US" altLang="zh-CN" dirty="0" smtClean="0"/>
              <a:t>2.buck</a:t>
            </a:r>
            <a:r>
              <a:rPr kumimoji="1" lang="zh-CN" altLang="en-US" dirty="0" smtClean="0"/>
              <a:t>芯片工作原理</a:t>
            </a:r>
            <a:endParaRPr kumimoji="1" lang="zh-CN" altLang="en-US" dirty="0"/>
          </a:p>
        </p:txBody>
      </p:sp>
      <p:sp>
        <p:nvSpPr>
          <p:cNvPr id="7" name="文本占位符 3"/>
          <p:cNvSpPr txBox="1">
            <a:spLocks/>
          </p:cNvSpPr>
          <p:nvPr/>
        </p:nvSpPr>
        <p:spPr>
          <a:xfrm>
            <a:off x="696000" y="1625599"/>
            <a:ext cx="10967680" cy="5053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t>Buck</a:t>
            </a:r>
            <a:r>
              <a:rPr kumimoji="1" lang="zh-CN" altLang="en-US" dirty="0" smtClean="0"/>
              <a:t>输出电压纹波</a:t>
            </a:r>
            <a:endParaRPr kumimoji="1" lang="en-US" altLang="zh-CN" dirty="0" smtClean="0"/>
          </a:p>
          <a:p>
            <a:pPr>
              <a:buFont typeface="Wingdings" panose="05000000000000000000" pitchFamily="2" charset="2"/>
              <a:buChar char="Ø"/>
            </a:pPr>
            <a:r>
              <a:rPr kumimoji="1" lang="zh-CN" altLang="en-US" sz="2000" dirty="0" smtClean="0"/>
              <a:t>输出电容充电电流最大值</a:t>
            </a:r>
            <a:r>
              <a:rPr kumimoji="1" lang="en-US" altLang="zh-CN" sz="2000" dirty="0" smtClean="0"/>
              <a:t>       </a:t>
            </a:r>
            <a:r>
              <a:rPr kumimoji="1" lang="zh-CN" altLang="en-US" sz="2000" dirty="0" smtClean="0"/>
              <a:t>，放电电流最大值     </a:t>
            </a:r>
            <a:r>
              <a:rPr kumimoji="1" lang="zh-CN" altLang="en-US" sz="2000" dirty="0" smtClean="0"/>
              <a:t>  </a:t>
            </a:r>
            <a:endParaRPr kumimoji="1" lang="en-US" altLang="zh-CN" sz="2000" dirty="0" smtClean="0"/>
          </a:p>
          <a:p>
            <a:pPr marL="0" indent="0">
              <a:buNone/>
            </a:pPr>
            <a:r>
              <a:rPr kumimoji="1" lang="en-US" altLang="zh-CN" sz="2000" dirty="0"/>
              <a:t> </a:t>
            </a:r>
            <a:r>
              <a:rPr kumimoji="1" lang="en-US" altLang="zh-CN" sz="2000" dirty="0" smtClean="0"/>
              <a:t>  ESR</a:t>
            </a:r>
            <a:r>
              <a:rPr kumimoji="1" lang="zh-CN" altLang="en-US" sz="2000" dirty="0" smtClean="0"/>
              <a:t>引起的电压降为</a:t>
            </a:r>
            <a:endParaRPr kumimoji="1" lang="en-US" altLang="zh-CN" sz="2000" dirty="0" smtClean="0"/>
          </a:p>
        </p:txBody>
      </p:sp>
      <p:pic>
        <p:nvPicPr>
          <p:cNvPr id="4" name="图片 3"/>
          <p:cNvPicPr>
            <a:picLocks noChangeAspect="1"/>
          </p:cNvPicPr>
          <p:nvPr/>
        </p:nvPicPr>
        <p:blipFill>
          <a:blip r:embed="rId3"/>
          <a:stretch>
            <a:fillRect/>
          </a:stretch>
        </p:blipFill>
        <p:spPr>
          <a:xfrm>
            <a:off x="4186826" y="1690653"/>
            <a:ext cx="1825847" cy="320715"/>
          </a:xfrm>
          <a:prstGeom prst="rect">
            <a:avLst/>
          </a:prstGeom>
        </p:spPr>
      </p:pic>
      <p:pic>
        <p:nvPicPr>
          <p:cNvPr id="5" name="图片 4"/>
          <p:cNvPicPr>
            <a:picLocks noChangeAspect="1"/>
          </p:cNvPicPr>
          <p:nvPr/>
        </p:nvPicPr>
        <p:blipFill>
          <a:blip r:embed="rId4"/>
          <a:stretch>
            <a:fillRect/>
          </a:stretch>
        </p:blipFill>
        <p:spPr>
          <a:xfrm>
            <a:off x="3891980" y="2224563"/>
            <a:ext cx="381053" cy="219106"/>
          </a:xfrm>
          <a:prstGeom prst="rect">
            <a:avLst/>
          </a:prstGeom>
        </p:spPr>
      </p:pic>
      <p:pic>
        <p:nvPicPr>
          <p:cNvPr id="8" name="图片 7"/>
          <p:cNvPicPr>
            <a:picLocks noChangeAspect="1"/>
          </p:cNvPicPr>
          <p:nvPr/>
        </p:nvPicPr>
        <p:blipFill>
          <a:blip r:embed="rId5"/>
          <a:stretch>
            <a:fillRect/>
          </a:stretch>
        </p:blipFill>
        <p:spPr>
          <a:xfrm>
            <a:off x="6379157" y="2224563"/>
            <a:ext cx="447737" cy="161948"/>
          </a:xfrm>
          <a:prstGeom prst="rect">
            <a:avLst/>
          </a:prstGeom>
        </p:spPr>
      </p:pic>
      <p:pic>
        <p:nvPicPr>
          <p:cNvPr id="9" name="图片 8"/>
          <p:cNvPicPr>
            <a:picLocks noChangeAspect="1"/>
          </p:cNvPicPr>
          <p:nvPr/>
        </p:nvPicPr>
        <p:blipFill>
          <a:blip r:embed="rId6"/>
          <a:stretch>
            <a:fillRect/>
          </a:stretch>
        </p:blipFill>
        <p:spPr>
          <a:xfrm>
            <a:off x="3273574" y="2599706"/>
            <a:ext cx="3105583" cy="219106"/>
          </a:xfrm>
          <a:prstGeom prst="rect">
            <a:avLst/>
          </a:prstGeom>
        </p:spPr>
      </p:pic>
      <p:pic>
        <p:nvPicPr>
          <p:cNvPr id="11" name="图片 10"/>
          <p:cNvPicPr>
            <a:picLocks noChangeAspect="1"/>
          </p:cNvPicPr>
          <p:nvPr/>
        </p:nvPicPr>
        <p:blipFill>
          <a:blip r:embed="rId7"/>
          <a:stretch>
            <a:fillRect/>
          </a:stretch>
        </p:blipFill>
        <p:spPr>
          <a:xfrm>
            <a:off x="888087" y="3013968"/>
            <a:ext cx="5061606" cy="2872330"/>
          </a:xfrm>
          <a:prstGeom prst="rect">
            <a:avLst/>
          </a:prstGeom>
        </p:spPr>
      </p:pic>
      <p:pic>
        <p:nvPicPr>
          <p:cNvPr id="13" name="图片 12"/>
          <p:cNvPicPr>
            <a:picLocks noChangeAspect="1"/>
          </p:cNvPicPr>
          <p:nvPr/>
        </p:nvPicPr>
        <p:blipFill>
          <a:blip r:embed="rId8"/>
          <a:stretch>
            <a:fillRect/>
          </a:stretch>
        </p:blipFill>
        <p:spPr>
          <a:xfrm>
            <a:off x="6611309" y="3013968"/>
            <a:ext cx="5157479" cy="3153851"/>
          </a:xfrm>
          <a:prstGeom prst="rect">
            <a:avLst/>
          </a:prstGeom>
        </p:spPr>
      </p:pic>
      <p:pic>
        <p:nvPicPr>
          <p:cNvPr id="12" name="图片 11"/>
          <p:cNvPicPr>
            <a:picLocks noChangeAspect="1"/>
          </p:cNvPicPr>
          <p:nvPr/>
        </p:nvPicPr>
        <p:blipFill>
          <a:blip r:embed="rId9"/>
          <a:stretch>
            <a:fillRect/>
          </a:stretch>
        </p:blipFill>
        <p:spPr>
          <a:xfrm>
            <a:off x="6372290" y="1524037"/>
            <a:ext cx="1311210" cy="588615"/>
          </a:xfrm>
          <a:prstGeom prst="rect">
            <a:avLst/>
          </a:prstGeom>
        </p:spPr>
      </p:pic>
    </p:spTree>
    <p:extLst>
      <p:ext uri="{BB962C8B-B14F-4D97-AF65-F5344CB8AC3E}">
        <p14:creationId xmlns:p14="http://schemas.microsoft.com/office/powerpoint/2010/main" val="13382010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98215D7-ACA7-4749-A253-FE563ACD064C}" type="slidenum">
              <a:rPr kumimoji="1" lang="zh-CN" altLang="en-US" smtClean="0"/>
              <a:t>26</a:t>
            </a:fld>
            <a:endParaRPr kumimoji="1" lang="zh-CN" altLang="en-US"/>
          </a:p>
        </p:txBody>
      </p:sp>
      <p:sp>
        <p:nvSpPr>
          <p:cNvPr id="3" name="标题 2"/>
          <p:cNvSpPr>
            <a:spLocks noGrp="1"/>
          </p:cNvSpPr>
          <p:nvPr>
            <p:ph type="title"/>
          </p:nvPr>
        </p:nvSpPr>
        <p:spPr/>
        <p:txBody>
          <a:bodyPr/>
          <a:lstStyle/>
          <a:p>
            <a:pPr algn="l"/>
            <a:r>
              <a:rPr kumimoji="1" lang="en-US" altLang="zh-CN" dirty="0" smtClean="0"/>
              <a:t>2.buck</a:t>
            </a:r>
            <a:r>
              <a:rPr kumimoji="1" lang="zh-CN" altLang="en-US" dirty="0" smtClean="0"/>
              <a:t>芯片工作原理</a:t>
            </a:r>
            <a:endParaRPr kumimoji="1" lang="zh-CN" altLang="en-US" dirty="0"/>
          </a:p>
        </p:txBody>
      </p:sp>
      <p:sp>
        <p:nvSpPr>
          <p:cNvPr id="7" name="文本占位符 3"/>
          <p:cNvSpPr txBox="1">
            <a:spLocks/>
          </p:cNvSpPr>
          <p:nvPr/>
        </p:nvSpPr>
        <p:spPr>
          <a:xfrm>
            <a:off x="696000" y="1625599"/>
            <a:ext cx="10967680" cy="5053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t>Buck</a:t>
            </a:r>
            <a:r>
              <a:rPr kumimoji="1" lang="zh-CN" altLang="en-US" dirty="0" smtClean="0"/>
              <a:t>输出电容选型</a:t>
            </a:r>
            <a:endParaRPr kumimoji="1" lang="en-US" altLang="zh-CN" dirty="0" smtClean="0"/>
          </a:p>
          <a:p>
            <a:pPr>
              <a:buFont typeface="Wingdings" panose="05000000000000000000" pitchFamily="2" charset="2"/>
              <a:buChar char="Ø"/>
            </a:pPr>
            <a:r>
              <a:rPr kumimoji="1" lang="zh-CN" altLang="en-US" sz="2000" dirty="0"/>
              <a:t>贴</a:t>
            </a:r>
            <a:r>
              <a:rPr kumimoji="1" lang="zh-CN" altLang="en-US" sz="2000" dirty="0" smtClean="0"/>
              <a:t>片电容（陶瓷电容），</a:t>
            </a:r>
            <a:r>
              <a:rPr kumimoji="1" lang="en-US" altLang="zh-CN" sz="2000" dirty="0" smtClean="0"/>
              <a:t>ESR</a:t>
            </a:r>
            <a:r>
              <a:rPr kumimoji="1" lang="zh-CN" altLang="en-US" sz="2000" dirty="0" smtClean="0"/>
              <a:t>很小，可以忽略。  对纹波起决定作用。</a:t>
            </a:r>
            <a:endParaRPr kumimoji="1" lang="en-US" altLang="zh-CN" sz="2000" dirty="0" smtClean="0"/>
          </a:p>
          <a:p>
            <a:pPr marL="0" indent="0">
              <a:buNone/>
            </a:pPr>
            <a:endParaRPr kumimoji="1" lang="en-US" altLang="zh-CN" dirty="0" smtClean="0"/>
          </a:p>
          <a:p>
            <a:endParaRPr kumimoji="1" lang="en-US" altLang="zh-CN" dirty="0" smtClean="0"/>
          </a:p>
          <a:p>
            <a:pPr marL="0" indent="0">
              <a:buNone/>
            </a:pPr>
            <a:endParaRPr kumimoji="1" lang="zh-CN" altLang="en-US" dirty="0"/>
          </a:p>
        </p:txBody>
      </p:sp>
      <p:pic>
        <p:nvPicPr>
          <p:cNvPr id="4" name="图片 3"/>
          <p:cNvPicPr>
            <a:picLocks noChangeAspect="1"/>
          </p:cNvPicPr>
          <p:nvPr/>
        </p:nvPicPr>
        <p:blipFill>
          <a:blip r:embed="rId3"/>
          <a:stretch>
            <a:fillRect/>
          </a:stretch>
        </p:blipFill>
        <p:spPr>
          <a:xfrm>
            <a:off x="6131905" y="2163461"/>
            <a:ext cx="219106" cy="228632"/>
          </a:xfrm>
          <a:prstGeom prst="rect">
            <a:avLst/>
          </a:prstGeom>
        </p:spPr>
      </p:pic>
      <p:pic>
        <p:nvPicPr>
          <p:cNvPr id="6" name="图片 5"/>
          <p:cNvPicPr>
            <a:picLocks noChangeAspect="1"/>
          </p:cNvPicPr>
          <p:nvPr/>
        </p:nvPicPr>
        <p:blipFill>
          <a:blip r:embed="rId4"/>
          <a:stretch>
            <a:fillRect/>
          </a:stretch>
        </p:blipFill>
        <p:spPr>
          <a:xfrm>
            <a:off x="696000" y="2646487"/>
            <a:ext cx="6590062" cy="3529321"/>
          </a:xfrm>
          <a:prstGeom prst="rect">
            <a:avLst/>
          </a:prstGeom>
        </p:spPr>
      </p:pic>
    </p:spTree>
    <p:extLst>
      <p:ext uri="{BB962C8B-B14F-4D97-AF65-F5344CB8AC3E}">
        <p14:creationId xmlns:p14="http://schemas.microsoft.com/office/powerpoint/2010/main" val="15562781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98215D7-ACA7-4749-A253-FE563ACD064C}" type="slidenum">
              <a:rPr kumimoji="1" lang="zh-CN" altLang="en-US" smtClean="0"/>
              <a:t>27</a:t>
            </a:fld>
            <a:endParaRPr kumimoji="1" lang="zh-CN" altLang="en-US"/>
          </a:p>
        </p:txBody>
      </p:sp>
      <p:sp>
        <p:nvSpPr>
          <p:cNvPr id="3" name="标题 2"/>
          <p:cNvSpPr>
            <a:spLocks noGrp="1"/>
          </p:cNvSpPr>
          <p:nvPr>
            <p:ph type="title"/>
          </p:nvPr>
        </p:nvSpPr>
        <p:spPr/>
        <p:txBody>
          <a:bodyPr/>
          <a:lstStyle/>
          <a:p>
            <a:pPr algn="l"/>
            <a:r>
              <a:rPr kumimoji="1" lang="en-US" altLang="zh-CN" dirty="0" smtClean="0"/>
              <a:t>2.buck</a:t>
            </a:r>
            <a:r>
              <a:rPr kumimoji="1" lang="zh-CN" altLang="en-US" dirty="0" smtClean="0"/>
              <a:t>芯片工作原理</a:t>
            </a:r>
            <a:endParaRPr kumimoji="1" lang="zh-CN" altLang="en-US" dirty="0"/>
          </a:p>
        </p:txBody>
      </p:sp>
      <p:sp>
        <p:nvSpPr>
          <p:cNvPr id="7" name="文本占位符 3"/>
          <p:cNvSpPr txBox="1">
            <a:spLocks/>
          </p:cNvSpPr>
          <p:nvPr/>
        </p:nvSpPr>
        <p:spPr>
          <a:xfrm>
            <a:off x="696000" y="1625599"/>
            <a:ext cx="10967680" cy="5053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t>Buck</a:t>
            </a:r>
            <a:r>
              <a:rPr kumimoji="1" lang="zh-CN" altLang="en-US" dirty="0" smtClean="0"/>
              <a:t>芯片工作模式：</a:t>
            </a:r>
            <a:r>
              <a:rPr kumimoji="1" lang="en-US" altLang="zh-CN" dirty="0" smtClean="0"/>
              <a:t>CCM</a:t>
            </a:r>
            <a:r>
              <a:rPr kumimoji="1" lang="zh-CN" altLang="en-US" dirty="0" smtClean="0"/>
              <a:t>、</a:t>
            </a:r>
            <a:r>
              <a:rPr kumimoji="1" lang="en-US" altLang="zh-CN" dirty="0" smtClean="0"/>
              <a:t>BCM</a:t>
            </a:r>
            <a:r>
              <a:rPr kumimoji="1" lang="zh-CN" altLang="en-US" dirty="0" smtClean="0"/>
              <a:t>、</a:t>
            </a:r>
            <a:r>
              <a:rPr kumimoji="1" lang="en-US" altLang="zh-CN" dirty="0" smtClean="0"/>
              <a:t>DCM</a:t>
            </a:r>
          </a:p>
          <a:p>
            <a:endParaRPr kumimoji="1" lang="en-US" altLang="zh-CN" dirty="0" smtClean="0"/>
          </a:p>
          <a:p>
            <a:pPr marL="0" indent="0">
              <a:buNone/>
            </a:pPr>
            <a:endParaRPr kumimoji="1" lang="en-US" altLang="zh-CN" dirty="0" smtClean="0"/>
          </a:p>
          <a:p>
            <a:endParaRPr kumimoji="1" lang="zh-CN" altLang="en-US" dirty="0"/>
          </a:p>
        </p:txBody>
      </p:sp>
      <p:graphicFrame>
        <p:nvGraphicFramePr>
          <p:cNvPr id="8" name="对象 7"/>
          <p:cNvGraphicFramePr>
            <a:graphicFrameLocks noChangeAspect="1"/>
          </p:cNvGraphicFramePr>
          <p:nvPr>
            <p:extLst>
              <p:ext uri="{D42A27DB-BD31-4B8C-83A1-F6EECF244321}">
                <p14:modId xmlns:p14="http://schemas.microsoft.com/office/powerpoint/2010/main" val="1021870868"/>
              </p:ext>
            </p:extLst>
          </p:nvPr>
        </p:nvGraphicFramePr>
        <p:xfrm>
          <a:off x="73295" y="2634568"/>
          <a:ext cx="4224098" cy="3295966"/>
        </p:xfrm>
        <a:graphic>
          <a:graphicData uri="http://schemas.openxmlformats.org/presentationml/2006/ole">
            <mc:AlternateContent xmlns:mc="http://schemas.openxmlformats.org/markup-compatibility/2006">
              <mc:Choice xmlns:v="urn:schemas-microsoft-com:vml" Requires="v">
                <p:oleObj spid="_x0000_s9713" name="Bitmap Image" r:id="rId4" imgW="5505480" imgH="4295880" progId="PBrush">
                  <p:embed/>
                </p:oleObj>
              </mc:Choice>
              <mc:Fallback>
                <p:oleObj name="Bitmap Image" r:id="rId4" imgW="5505480" imgH="4295880" progId="PBrush">
                  <p:embed/>
                  <p:pic>
                    <p:nvPicPr>
                      <p:cNvPr id="0" name=""/>
                      <p:cNvPicPr/>
                      <p:nvPr/>
                    </p:nvPicPr>
                    <p:blipFill>
                      <a:blip r:embed="rId5"/>
                      <a:stretch>
                        <a:fillRect/>
                      </a:stretch>
                    </p:blipFill>
                    <p:spPr>
                      <a:xfrm>
                        <a:off x="73295" y="2634568"/>
                        <a:ext cx="4224098" cy="3295966"/>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066588697"/>
              </p:ext>
            </p:extLst>
          </p:nvPr>
        </p:nvGraphicFramePr>
        <p:xfrm>
          <a:off x="4297393" y="2561519"/>
          <a:ext cx="3682201" cy="3369015"/>
        </p:xfrm>
        <a:graphic>
          <a:graphicData uri="http://schemas.openxmlformats.org/presentationml/2006/ole">
            <mc:AlternateContent xmlns:mc="http://schemas.openxmlformats.org/markup-compatibility/2006">
              <mc:Choice xmlns:v="urn:schemas-microsoft-com:vml" Requires="v">
                <p:oleObj spid="_x0000_s9714" name="Bitmap Image" r:id="rId6" imgW="5276880" imgH="4257720" progId="PBrush">
                  <p:embed/>
                </p:oleObj>
              </mc:Choice>
              <mc:Fallback>
                <p:oleObj name="Bitmap Image" r:id="rId6" imgW="5276880" imgH="4257720" progId="PBrush">
                  <p:embed/>
                  <p:pic>
                    <p:nvPicPr>
                      <p:cNvPr id="0" name=""/>
                      <p:cNvPicPr/>
                      <p:nvPr/>
                    </p:nvPicPr>
                    <p:blipFill>
                      <a:blip r:embed="rId7"/>
                      <a:stretch>
                        <a:fillRect/>
                      </a:stretch>
                    </p:blipFill>
                    <p:spPr>
                      <a:xfrm>
                        <a:off x="4297393" y="2561519"/>
                        <a:ext cx="3682201" cy="3369015"/>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943386470"/>
              </p:ext>
            </p:extLst>
          </p:nvPr>
        </p:nvGraphicFramePr>
        <p:xfrm>
          <a:off x="7979594" y="2578736"/>
          <a:ext cx="4221767" cy="3250650"/>
        </p:xfrm>
        <a:graphic>
          <a:graphicData uri="http://schemas.openxmlformats.org/presentationml/2006/ole">
            <mc:AlternateContent xmlns:mc="http://schemas.openxmlformats.org/markup-compatibility/2006">
              <mc:Choice xmlns:v="urn:schemas-microsoft-com:vml" Requires="v">
                <p:oleObj spid="_x0000_s9715" name="Bitmap Image" r:id="rId8" imgW="6000840" imgH="4276800" progId="PBrush">
                  <p:embed/>
                </p:oleObj>
              </mc:Choice>
              <mc:Fallback>
                <p:oleObj name="Bitmap Image" r:id="rId8" imgW="6000840" imgH="4276800" progId="PBrush">
                  <p:embed/>
                  <p:pic>
                    <p:nvPicPr>
                      <p:cNvPr id="0" name=""/>
                      <p:cNvPicPr/>
                      <p:nvPr/>
                    </p:nvPicPr>
                    <p:blipFill>
                      <a:blip r:embed="rId9"/>
                      <a:stretch>
                        <a:fillRect/>
                      </a:stretch>
                    </p:blipFill>
                    <p:spPr>
                      <a:xfrm>
                        <a:off x="7979594" y="2578736"/>
                        <a:ext cx="4221767" cy="3250650"/>
                      </a:xfrm>
                      <a:prstGeom prst="rect">
                        <a:avLst/>
                      </a:prstGeom>
                    </p:spPr>
                  </p:pic>
                </p:oleObj>
              </mc:Fallback>
            </mc:AlternateContent>
          </a:graphicData>
        </a:graphic>
      </p:graphicFrame>
    </p:spTree>
    <p:extLst>
      <p:ext uri="{BB962C8B-B14F-4D97-AF65-F5344CB8AC3E}">
        <p14:creationId xmlns:p14="http://schemas.microsoft.com/office/powerpoint/2010/main" val="5764686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kumimoji="1" lang="en-US" altLang="zh-CN" dirty="0" smtClean="0"/>
              <a:t>2.Buck</a:t>
            </a:r>
            <a:r>
              <a:rPr kumimoji="1" lang="zh-CN" altLang="en-US" dirty="0" smtClean="0"/>
              <a:t>芯片工作原理</a:t>
            </a:r>
            <a:endParaRPr kumimoji="1" lang="zh-CN" altLang="en-US" dirty="0"/>
          </a:p>
        </p:txBody>
      </p:sp>
      <p:sp>
        <p:nvSpPr>
          <p:cNvPr id="7" name="文本占位符 3"/>
          <p:cNvSpPr txBox="1">
            <a:spLocks/>
          </p:cNvSpPr>
          <p:nvPr/>
        </p:nvSpPr>
        <p:spPr>
          <a:xfrm>
            <a:off x="696000" y="1625600"/>
            <a:ext cx="10967680" cy="474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dirty="0" smtClean="0"/>
              <a:t>II</a:t>
            </a:r>
            <a:r>
              <a:rPr kumimoji="1" lang="en-US" altLang="zh-CN" dirty="0"/>
              <a:t>.</a:t>
            </a:r>
            <a:r>
              <a:rPr kumimoji="1" lang="en-US" altLang="zh-CN" dirty="0" smtClean="0"/>
              <a:t> Buck</a:t>
            </a:r>
            <a:r>
              <a:rPr kumimoji="1" lang="zh-CN" altLang="en-US" dirty="0" smtClean="0"/>
              <a:t>控制环路</a:t>
            </a:r>
            <a:r>
              <a:rPr kumimoji="1" lang="en-US" altLang="zh-CN" dirty="0" smtClean="0"/>
              <a:t>---</a:t>
            </a:r>
            <a:r>
              <a:rPr kumimoji="1" lang="zh-CN" altLang="en-US" dirty="0" smtClean="0"/>
              <a:t>电压控制型</a:t>
            </a:r>
            <a:endParaRPr kumimoji="1" lang="en-US" altLang="zh-CN" dirty="0" smtClean="0"/>
          </a:p>
        </p:txBody>
      </p:sp>
      <p:pic>
        <p:nvPicPr>
          <p:cNvPr id="4" name="图片 3"/>
          <p:cNvPicPr>
            <a:picLocks noChangeAspect="1"/>
          </p:cNvPicPr>
          <p:nvPr/>
        </p:nvPicPr>
        <p:blipFill>
          <a:blip r:embed="rId4"/>
          <a:stretch>
            <a:fillRect/>
          </a:stretch>
        </p:blipFill>
        <p:spPr>
          <a:xfrm>
            <a:off x="694800" y="2909980"/>
            <a:ext cx="3656127" cy="2177640"/>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3357131175"/>
              </p:ext>
            </p:extLst>
          </p:nvPr>
        </p:nvGraphicFramePr>
        <p:xfrm>
          <a:off x="5380632" y="2155712"/>
          <a:ext cx="4391025" cy="3686175"/>
        </p:xfrm>
        <a:graphic>
          <a:graphicData uri="http://schemas.openxmlformats.org/presentationml/2006/ole">
            <mc:AlternateContent xmlns:mc="http://schemas.openxmlformats.org/markup-compatibility/2006">
              <mc:Choice xmlns:v="urn:schemas-microsoft-com:vml" Requires="v">
                <p:oleObj spid="_x0000_s12415" name="Bitmap Image" r:id="rId5" imgW="4390920" imgH="3686040" progId="PBrush">
                  <p:embed/>
                </p:oleObj>
              </mc:Choice>
              <mc:Fallback>
                <p:oleObj name="Bitmap Image" r:id="rId5" imgW="4390920" imgH="3686040" progId="PBrush">
                  <p:embed/>
                  <p:pic>
                    <p:nvPicPr>
                      <p:cNvPr id="0" name=""/>
                      <p:cNvPicPr/>
                      <p:nvPr/>
                    </p:nvPicPr>
                    <p:blipFill>
                      <a:blip r:embed="rId6"/>
                      <a:stretch>
                        <a:fillRect/>
                      </a:stretch>
                    </p:blipFill>
                    <p:spPr>
                      <a:xfrm>
                        <a:off x="5380632" y="2155712"/>
                        <a:ext cx="4391025" cy="3686175"/>
                      </a:xfrm>
                      <a:prstGeom prst="rect">
                        <a:avLst/>
                      </a:prstGeom>
                    </p:spPr>
                  </p:pic>
                </p:oleObj>
              </mc:Fallback>
            </mc:AlternateContent>
          </a:graphicData>
        </a:graphic>
      </p:graphicFrame>
    </p:spTree>
    <p:extLst>
      <p:ext uri="{BB962C8B-B14F-4D97-AF65-F5344CB8AC3E}">
        <p14:creationId xmlns:p14="http://schemas.microsoft.com/office/powerpoint/2010/main" val="38179350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kumimoji="1" lang="en-US" altLang="zh-CN" dirty="0" smtClean="0"/>
              <a:t>2.Buck</a:t>
            </a:r>
            <a:r>
              <a:rPr kumimoji="1" lang="zh-CN" altLang="en-US" dirty="0" smtClean="0"/>
              <a:t>芯片工作原理</a:t>
            </a:r>
            <a:endParaRPr kumimoji="1" lang="zh-CN" altLang="en-US" dirty="0"/>
          </a:p>
        </p:txBody>
      </p:sp>
      <p:sp>
        <p:nvSpPr>
          <p:cNvPr id="7" name="文本占位符 3"/>
          <p:cNvSpPr txBox="1">
            <a:spLocks/>
          </p:cNvSpPr>
          <p:nvPr/>
        </p:nvSpPr>
        <p:spPr>
          <a:xfrm>
            <a:off x="696000" y="1625600"/>
            <a:ext cx="10967680" cy="474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dirty="0" smtClean="0"/>
              <a:t>II</a:t>
            </a:r>
            <a:r>
              <a:rPr kumimoji="1" lang="en-US" altLang="zh-CN" dirty="0"/>
              <a:t>.</a:t>
            </a:r>
            <a:r>
              <a:rPr kumimoji="1" lang="en-US" altLang="zh-CN" dirty="0" smtClean="0"/>
              <a:t> Buck</a:t>
            </a:r>
            <a:r>
              <a:rPr kumimoji="1" lang="zh-CN" altLang="en-US" dirty="0" smtClean="0"/>
              <a:t>控制环路</a:t>
            </a:r>
            <a:r>
              <a:rPr kumimoji="1" lang="en-US" altLang="zh-CN" dirty="0" smtClean="0"/>
              <a:t>---</a:t>
            </a:r>
            <a:r>
              <a:rPr kumimoji="1" lang="zh-CN" altLang="en-US" dirty="0" smtClean="0"/>
              <a:t>电流控制型</a:t>
            </a:r>
            <a:endParaRPr kumimoji="1" lang="en-US" altLang="zh-CN" dirty="0" smtClean="0"/>
          </a:p>
        </p:txBody>
      </p:sp>
      <p:pic>
        <p:nvPicPr>
          <p:cNvPr id="4" name="图片 3"/>
          <p:cNvPicPr>
            <a:picLocks noChangeAspect="1"/>
          </p:cNvPicPr>
          <p:nvPr/>
        </p:nvPicPr>
        <p:blipFill>
          <a:blip r:embed="rId4"/>
          <a:stretch>
            <a:fillRect/>
          </a:stretch>
        </p:blipFill>
        <p:spPr>
          <a:xfrm>
            <a:off x="694800" y="2909980"/>
            <a:ext cx="3656127" cy="2177640"/>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1165437377"/>
              </p:ext>
            </p:extLst>
          </p:nvPr>
        </p:nvGraphicFramePr>
        <p:xfrm>
          <a:off x="5403073" y="2440376"/>
          <a:ext cx="4267200" cy="3276600"/>
        </p:xfrm>
        <a:graphic>
          <a:graphicData uri="http://schemas.openxmlformats.org/presentationml/2006/ole">
            <mc:AlternateContent xmlns:mc="http://schemas.openxmlformats.org/markup-compatibility/2006">
              <mc:Choice xmlns:v="urn:schemas-microsoft-com:vml" Requires="v">
                <p:oleObj spid="_x0000_s13438" name="Bitmap Image" r:id="rId5" imgW="4267080" imgH="3276720" progId="PBrush">
                  <p:embed/>
                </p:oleObj>
              </mc:Choice>
              <mc:Fallback>
                <p:oleObj name="Bitmap Image" r:id="rId5" imgW="4267080" imgH="3276720" progId="PBrush">
                  <p:embed/>
                  <p:pic>
                    <p:nvPicPr>
                      <p:cNvPr id="0" name=""/>
                      <p:cNvPicPr/>
                      <p:nvPr/>
                    </p:nvPicPr>
                    <p:blipFill>
                      <a:blip r:embed="rId6"/>
                      <a:stretch>
                        <a:fillRect/>
                      </a:stretch>
                    </p:blipFill>
                    <p:spPr>
                      <a:xfrm>
                        <a:off x="5403073" y="2440376"/>
                        <a:ext cx="4267200" cy="3276600"/>
                      </a:xfrm>
                      <a:prstGeom prst="rect">
                        <a:avLst/>
                      </a:prstGeom>
                    </p:spPr>
                  </p:pic>
                </p:oleObj>
              </mc:Fallback>
            </mc:AlternateContent>
          </a:graphicData>
        </a:graphic>
      </p:graphicFrame>
    </p:spTree>
    <p:extLst>
      <p:ext uri="{BB962C8B-B14F-4D97-AF65-F5344CB8AC3E}">
        <p14:creationId xmlns:p14="http://schemas.microsoft.com/office/powerpoint/2010/main" val="24654310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98215D7-ACA7-4749-A253-FE563ACD064C}" type="slidenum">
              <a:rPr lang="zh-CN" altLang="en-US" smtClean="0"/>
              <a:t>3</a:t>
            </a:fld>
            <a:endParaRPr lang="zh-CN" altLang="en-US"/>
          </a:p>
        </p:txBody>
      </p:sp>
      <p:sp>
        <p:nvSpPr>
          <p:cNvPr id="3" name="文本占位符 2"/>
          <p:cNvSpPr>
            <a:spLocks noGrp="1"/>
          </p:cNvSpPr>
          <p:nvPr>
            <p:ph type="body" sz="quarter" idx="11"/>
          </p:nvPr>
        </p:nvSpPr>
        <p:spPr/>
        <p:txBody>
          <a:bodyPr/>
          <a:lstStyle/>
          <a:p>
            <a:r>
              <a:rPr lang="en-US" altLang="zh-CN"/>
              <a:t>01</a:t>
            </a:r>
            <a:endParaRPr lang="zh-CN" altLang="en-US"/>
          </a:p>
        </p:txBody>
      </p:sp>
      <p:sp>
        <p:nvSpPr>
          <p:cNvPr id="4" name="标题 3"/>
          <p:cNvSpPr>
            <a:spLocks noGrp="1"/>
          </p:cNvSpPr>
          <p:nvPr>
            <p:ph type="title"/>
          </p:nvPr>
        </p:nvSpPr>
        <p:spPr/>
        <p:txBody>
          <a:bodyPr/>
          <a:lstStyle/>
          <a:p>
            <a:r>
              <a:rPr lang="zh-CN" altLang="en-US" dirty="0" smtClean="0"/>
              <a:t>电源芯片设计综述</a:t>
            </a:r>
            <a:endParaRPr lang="zh-CN" altLang="en-US" dirty="0"/>
          </a:p>
        </p:txBody>
      </p:sp>
      <p:sp>
        <p:nvSpPr>
          <p:cNvPr id="6" name="文本占位符 5"/>
          <p:cNvSpPr>
            <a:spLocks noGrp="1"/>
          </p:cNvSpPr>
          <p:nvPr>
            <p:ph type="body" sz="quarter" idx="19"/>
          </p:nvPr>
        </p:nvSpPr>
        <p:spPr/>
        <p:txBody>
          <a:bodyPr/>
          <a:lstStyle/>
          <a:p>
            <a:r>
              <a:rPr lang="zh-CN" altLang="en-US"/>
              <a:t>密级：</a:t>
            </a:r>
            <a:r>
              <a:rPr lang="en-US" altLang="zh-CN"/>
              <a:t>A...</a:t>
            </a:r>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kumimoji="1" lang="en-US" altLang="zh-CN" dirty="0" smtClean="0"/>
              <a:t>2.Buck</a:t>
            </a:r>
            <a:r>
              <a:rPr kumimoji="1" lang="zh-CN" altLang="en-US" dirty="0" smtClean="0"/>
              <a:t>芯片工作原理</a:t>
            </a:r>
            <a:endParaRPr kumimoji="1" lang="zh-CN" altLang="en-US" dirty="0"/>
          </a:p>
        </p:txBody>
      </p:sp>
      <p:sp>
        <p:nvSpPr>
          <p:cNvPr id="7" name="文本占位符 3"/>
          <p:cNvSpPr txBox="1">
            <a:spLocks/>
          </p:cNvSpPr>
          <p:nvPr/>
        </p:nvSpPr>
        <p:spPr>
          <a:xfrm>
            <a:off x="696000" y="1625600"/>
            <a:ext cx="10967680" cy="474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dirty="0" smtClean="0"/>
              <a:t>II</a:t>
            </a:r>
            <a:r>
              <a:rPr kumimoji="1" lang="en-US" altLang="zh-CN" dirty="0"/>
              <a:t>.</a:t>
            </a:r>
            <a:r>
              <a:rPr kumimoji="1" lang="en-US" altLang="zh-CN" dirty="0" smtClean="0"/>
              <a:t> Buck</a:t>
            </a:r>
            <a:r>
              <a:rPr kumimoji="1" lang="zh-CN" altLang="en-US" dirty="0" smtClean="0"/>
              <a:t>控制环路</a:t>
            </a:r>
            <a:endParaRPr kumimoji="1" lang="en-US" altLang="zh-CN" dirty="0" smtClean="0"/>
          </a:p>
          <a:p>
            <a:pPr>
              <a:buFont typeface="Wingdings" panose="05000000000000000000" pitchFamily="2" charset="2"/>
              <a:buChar char="Ø"/>
            </a:pPr>
            <a:r>
              <a:rPr kumimoji="1" lang="zh-CN" altLang="en-US" dirty="0" smtClean="0"/>
              <a:t>电压控制</a:t>
            </a:r>
            <a:r>
              <a:rPr kumimoji="1" lang="zh-CN" altLang="en-US" dirty="0"/>
              <a:t>型单环</a:t>
            </a:r>
            <a:r>
              <a:rPr kumimoji="1" lang="zh-CN" altLang="en-US" dirty="0" smtClean="0"/>
              <a:t>调节系统，控制方式简单，易于设计。由于电流信号不参与反馈，系统不会受到电流噪声的干扰。</a:t>
            </a:r>
            <a:endParaRPr kumimoji="1" lang="en-US" altLang="zh-CN" dirty="0" smtClean="0"/>
          </a:p>
          <a:p>
            <a:pPr>
              <a:buFont typeface="Wingdings" panose="05000000000000000000" pitchFamily="2" charset="2"/>
              <a:buChar char="Ø"/>
            </a:pPr>
            <a:r>
              <a:rPr kumimoji="1" lang="zh-CN" altLang="en-US" dirty="0" smtClean="0"/>
              <a:t>电流模式是双环控制，动态响应快，稳定性好，反馈环稳定性补偿设计相对容易。</a:t>
            </a:r>
            <a:endParaRPr kumimoji="1" lang="en-US" altLang="zh-CN" dirty="0" smtClean="0"/>
          </a:p>
        </p:txBody>
      </p:sp>
    </p:spTree>
    <p:extLst>
      <p:ext uri="{BB962C8B-B14F-4D97-AF65-F5344CB8AC3E}">
        <p14:creationId xmlns:p14="http://schemas.microsoft.com/office/powerpoint/2010/main" val="17433199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98215D7-ACA7-4749-A253-FE563ACD064C}" type="slidenum">
              <a:rPr lang="zh-CN" altLang="en-US" smtClean="0"/>
              <a:t>31</a:t>
            </a:fld>
            <a:endParaRPr lang="zh-CN" altLang="en-US"/>
          </a:p>
        </p:txBody>
      </p:sp>
      <p:sp>
        <p:nvSpPr>
          <p:cNvPr id="3" name="文本占位符 2"/>
          <p:cNvSpPr>
            <a:spLocks noGrp="1"/>
          </p:cNvSpPr>
          <p:nvPr>
            <p:ph type="body" sz="quarter" idx="11"/>
          </p:nvPr>
        </p:nvSpPr>
        <p:spPr/>
        <p:txBody>
          <a:bodyPr/>
          <a:lstStyle/>
          <a:p>
            <a:r>
              <a:rPr lang="en-US" altLang="zh-CN" dirty="0" smtClean="0"/>
              <a:t>03</a:t>
            </a:r>
            <a:endParaRPr lang="zh-CN" altLang="en-US" dirty="0"/>
          </a:p>
        </p:txBody>
      </p:sp>
      <p:sp>
        <p:nvSpPr>
          <p:cNvPr id="4" name="标题 3"/>
          <p:cNvSpPr>
            <a:spLocks noGrp="1"/>
          </p:cNvSpPr>
          <p:nvPr>
            <p:ph type="title"/>
          </p:nvPr>
        </p:nvSpPr>
        <p:spPr>
          <a:xfrm>
            <a:off x="3420000" y="2889000"/>
            <a:ext cx="8335632" cy="1080000"/>
          </a:xfrm>
        </p:spPr>
        <p:txBody>
          <a:bodyPr/>
          <a:lstStyle/>
          <a:p>
            <a:r>
              <a:rPr lang="en-US" altLang="zh-CN" dirty="0" smtClean="0"/>
              <a:t>Buck</a:t>
            </a:r>
            <a:r>
              <a:rPr lang="zh-CN" altLang="en-US" dirty="0" smtClean="0"/>
              <a:t>芯片设计核心指标</a:t>
            </a:r>
            <a:r>
              <a:rPr lang="en-US" altLang="zh-CN" dirty="0" smtClean="0"/>
              <a:t>---</a:t>
            </a:r>
            <a:r>
              <a:rPr lang="zh-CN" altLang="en-US" dirty="0" smtClean="0"/>
              <a:t>效率分析</a:t>
            </a:r>
            <a:endParaRPr lang="zh-CN" altLang="en-US" dirty="0"/>
          </a:p>
        </p:txBody>
      </p:sp>
      <p:sp>
        <p:nvSpPr>
          <p:cNvPr id="6" name="文本占位符 5"/>
          <p:cNvSpPr>
            <a:spLocks noGrp="1"/>
          </p:cNvSpPr>
          <p:nvPr>
            <p:ph type="body" sz="quarter" idx="19"/>
          </p:nvPr>
        </p:nvSpPr>
        <p:spPr/>
        <p:txBody>
          <a:bodyPr/>
          <a:lstStyle/>
          <a:p>
            <a:r>
              <a:rPr lang="zh-CN" altLang="en-US"/>
              <a:t>密级：</a:t>
            </a:r>
            <a:r>
              <a:rPr lang="en-US" altLang="zh-CN"/>
              <a:t>A...</a:t>
            </a:r>
            <a:endParaRPr lang="zh-CN" altLang="en-US"/>
          </a:p>
        </p:txBody>
      </p:sp>
    </p:spTree>
    <p:extLst>
      <p:ext uri="{BB962C8B-B14F-4D97-AF65-F5344CB8AC3E}">
        <p14:creationId xmlns:p14="http://schemas.microsoft.com/office/powerpoint/2010/main" val="18232842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kumimoji="1" lang="en-US" altLang="zh-CN" dirty="0" smtClean="0"/>
              <a:t>3.Buck</a:t>
            </a:r>
            <a:r>
              <a:rPr kumimoji="1" lang="zh-CN" altLang="en-US" dirty="0" smtClean="0"/>
              <a:t>芯片</a:t>
            </a:r>
            <a:r>
              <a:rPr lang="zh-CN" altLang="en-US" dirty="0" smtClean="0"/>
              <a:t>设计</a:t>
            </a:r>
            <a:r>
              <a:rPr lang="en-US" altLang="zh-CN" dirty="0" smtClean="0"/>
              <a:t>---</a:t>
            </a:r>
            <a:r>
              <a:rPr lang="zh-CN" altLang="en-US" dirty="0" smtClean="0"/>
              <a:t>效率分析</a:t>
            </a:r>
            <a:endParaRPr kumimoji="1" lang="zh-CN" altLang="en-US" dirty="0"/>
          </a:p>
        </p:txBody>
      </p:sp>
      <p:sp>
        <p:nvSpPr>
          <p:cNvPr id="7" name="文本占位符 3"/>
          <p:cNvSpPr txBox="1">
            <a:spLocks/>
          </p:cNvSpPr>
          <p:nvPr/>
        </p:nvSpPr>
        <p:spPr>
          <a:xfrm>
            <a:off x="696000" y="1625600"/>
            <a:ext cx="10967680" cy="474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mj-lt"/>
              <a:buAutoNum type="romanUcPeriod"/>
            </a:pPr>
            <a:r>
              <a:rPr kumimoji="1" lang="zh-CN" altLang="en-US" dirty="0" smtClean="0"/>
              <a:t>效率基本概念</a:t>
            </a:r>
            <a:endParaRPr kumimoji="1" lang="en-US" altLang="zh-CN" dirty="0" smtClean="0"/>
          </a:p>
          <a:p>
            <a:pPr marL="0" indent="0">
              <a:buNone/>
            </a:pPr>
            <a:r>
              <a:rPr lang="zh-CN" altLang="en-US" dirty="0" smtClean="0"/>
              <a:t>电源芯片设计的核心指标</a:t>
            </a:r>
            <a:r>
              <a:rPr lang="el-GR" altLang="zh-CN" dirty="0" smtClean="0"/>
              <a:t>η</a:t>
            </a:r>
            <a:r>
              <a:rPr lang="zh-CN" altLang="en-US" dirty="0" smtClean="0"/>
              <a:t>。       ，</a:t>
            </a:r>
            <a:r>
              <a:rPr lang="en-US" altLang="zh-CN" dirty="0" smtClean="0"/>
              <a:t>P</a:t>
            </a:r>
            <a:r>
              <a:rPr lang="en-US" altLang="zh-CN" sz="1800" dirty="0" smtClean="0"/>
              <a:t>in</a:t>
            </a:r>
            <a:r>
              <a:rPr lang="en-US" altLang="zh-CN" dirty="0" smtClean="0"/>
              <a:t>=V</a:t>
            </a:r>
            <a:r>
              <a:rPr lang="en-US" altLang="zh-CN" sz="1800" dirty="0" smtClean="0"/>
              <a:t>in</a:t>
            </a:r>
            <a:r>
              <a:rPr lang="en-US" altLang="zh-CN" dirty="0" smtClean="0"/>
              <a:t>*</a:t>
            </a:r>
            <a:r>
              <a:rPr lang="zh-CN" altLang="en-US" dirty="0" smtClean="0"/>
              <a:t>工</a:t>
            </a:r>
            <a:r>
              <a:rPr lang="en-US" altLang="zh-CN" sz="1800" dirty="0" smtClean="0"/>
              <a:t>in</a:t>
            </a:r>
            <a:r>
              <a:rPr lang="zh-CN" altLang="en-US" sz="2400" dirty="0" smtClean="0"/>
              <a:t>，</a:t>
            </a:r>
            <a:r>
              <a:rPr lang="en-US" altLang="zh-CN" sz="2400" dirty="0"/>
              <a:t> </a:t>
            </a:r>
            <a:r>
              <a:rPr lang="en-US" altLang="zh-CN" sz="2400" dirty="0" smtClean="0"/>
              <a:t>P</a:t>
            </a:r>
            <a:r>
              <a:rPr lang="en-US" altLang="zh-CN" sz="1600" dirty="0" smtClean="0"/>
              <a:t>o</a:t>
            </a:r>
            <a:r>
              <a:rPr lang="en-US" altLang="zh-CN" sz="2400" dirty="0" smtClean="0"/>
              <a:t>=V</a:t>
            </a:r>
            <a:r>
              <a:rPr lang="en-US" altLang="zh-CN" sz="1800" dirty="0" smtClean="0"/>
              <a:t>o</a:t>
            </a:r>
            <a:r>
              <a:rPr lang="en-US" altLang="zh-CN" sz="2400" dirty="0" smtClean="0"/>
              <a:t>*</a:t>
            </a:r>
            <a:r>
              <a:rPr lang="zh-CN" altLang="en-US" sz="2400" dirty="0" smtClean="0"/>
              <a:t>工</a:t>
            </a:r>
            <a:r>
              <a:rPr lang="en-US" altLang="zh-CN" sz="1600" dirty="0" smtClean="0"/>
              <a:t>o</a:t>
            </a:r>
          </a:p>
          <a:p>
            <a:pPr marL="0" indent="0">
              <a:buNone/>
            </a:pPr>
            <a:endParaRPr kumimoji="1" lang="en-US" altLang="zh-CN" sz="1600" dirty="0"/>
          </a:p>
          <a:p>
            <a:pPr marL="0" indent="0">
              <a:buNone/>
            </a:pPr>
            <a:endParaRPr kumimoji="1" lang="en-US" altLang="zh-CN" sz="2400" dirty="0" smtClean="0"/>
          </a:p>
          <a:p>
            <a:pPr marL="0" indent="0">
              <a:buNone/>
            </a:pPr>
            <a:endParaRPr kumimoji="1" lang="en-US" altLang="zh-CN" sz="2400" dirty="0"/>
          </a:p>
          <a:p>
            <a:pPr marL="0" indent="0">
              <a:buNone/>
            </a:pPr>
            <a:endParaRPr kumimoji="1" lang="en-US" altLang="zh-CN" sz="2400" dirty="0" smtClean="0"/>
          </a:p>
          <a:p>
            <a:pPr marL="0" indent="0">
              <a:buNone/>
            </a:pPr>
            <a:r>
              <a:rPr kumimoji="1" lang="zh-CN" altLang="en-US" sz="2400" dirty="0" smtClean="0"/>
              <a:t>要提高效率</a:t>
            </a:r>
            <a:r>
              <a:rPr lang="el-GR" altLang="zh-CN" sz="2400" dirty="0"/>
              <a:t>η </a:t>
            </a:r>
            <a:r>
              <a:rPr kumimoji="1" lang="zh-CN" altLang="en-US" sz="2400" dirty="0" smtClean="0"/>
              <a:t>，就得减少</a:t>
            </a:r>
            <a:r>
              <a:rPr kumimoji="1" lang="en-US" altLang="zh-CN" sz="2400" dirty="0" smtClean="0"/>
              <a:t>P</a:t>
            </a:r>
            <a:r>
              <a:rPr kumimoji="1" lang="en-US" altLang="zh-CN" sz="1400" dirty="0" smtClean="0"/>
              <a:t>loss</a:t>
            </a:r>
            <a:r>
              <a:rPr kumimoji="1" lang="zh-CN" altLang="en-US" sz="2400" dirty="0"/>
              <a:t>。</a:t>
            </a:r>
            <a:endParaRPr kumimoji="1" lang="en-US" altLang="zh-CN" sz="2400" dirty="0" smtClean="0"/>
          </a:p>
        </p:txBody>
      </p:sp>
      <p:pic>
        <p:nvPicPr>
          <p:cNvPr id="2" name="图片 1"/>
          <p:cNvPicPr>
            <a:picLocks noChangeAspect="1"/>
          </p:cNvPicPr>
          <p:nvPr/>
        </p:nvPicPr>
        <p:blipFill>
          <a:blip r:embed="rId3"/>
          <a:stretch>
            <a:fillRect/>
          </a:stretch>
        </p:blipFill>
        <p:spPr>
          <a:xfrm>
            <a:off x="5217941" y="2164300"/>
            <a:ext cx="804497" cy="443966"/>
          </a:xfrm>
          <a:prstGeom prst="rect">
            <a:avLst/>
          </a:prstGeom>
        </p:spPr>
      </p:pic>
      <p:pic>
        <p:nvPicPr>
          <p:cNvPr id="4" name="图片 3"/>
          <p:cNvPicPr>
            <a:picLocks noChangeAspect="1"/>
          </p:cNvPicPr>
          <p:nvPr/>
        </p:nvPicPr>
        <p:blipFill>
          <a:blip r:embed="rId4"/>
          <a:stretch>
            <a:fillRect/>
          </a:stretch>
        </p:blipFill>
        <p:spPr>
          <a:xfrm>
            <a:off x="841052" y="2762141"/>
            <a:ext cx="1352739" cy="1057423"/>
          </a:xfrm>
          <a:prstGeom prst="rect">
            <a:avLst/>
          </a:prstGeom>
        </p:spPr>
      </p:pic>
      <p:pic>
        <p:nvPicPr>
          <p:cNvPr id="5" name="图片 4"/>
          <p:cNvPicPr>
            <a:picLocks noChangeAspect="1"/>
          </p:cNvPicPr>
          <p:nvPr/>
        </p:nvPicPr>
        <p:blipFill>
          <a:blip r:embed="rId5"/>
          <a:stretch>
            <a:fillRect/>
          </a:stretch>
        </p:blipFill>
        <p:spPr>
          <a:xfrm>
            <a:off x="841052" y="3870194"/>
            <a:ext cx="1343212" cy="257211"/>
          </a:xfrm>
          <a:prstGeom prst="rect">
            <a:avLst/>
          </a:prstGeom>
        </p:spPr>
      </p:pic>
    </p:spTree>
    <p:extLst>
      <p:ext uri="{BB962C8B-B14F-4D97-AF65-F5344CB8AC3E}">
        <p14:creationId xmlns:p14="http://schemas.microsoft.com/office/powerpoint/2010/main" val="33081190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kumimoji="1" lang="en-US" altLang="zh-CN" dirty="0" smtClean="0"/>
              <a:t>3.Buck</a:t>
            </a:r>
            <a:r>
              <a:rPr kumimoji="1" lang="zh-CN" altLang="en-US" dirty="0" smtClean="0"/>
              <a:t>芯片</a:t>
            </a:r>
            <a:r>
              <a:rPr lang="zh-CN" altLang="en-US" dirty="0" smtClean="0"/>
              <a:t>设计</a:t>
            </a:r>
            <a:r>
              <a:rPr lang="en-US" altLang="zh-CN" dirty="0" smtClean="0"/>
              <a:t>---</a:t>
            </a:r>
            <a:r>
              <a:rPr lang="zh-CN" altLang="en-US" dirty="0" smtClean="0"/>
              <a:t>效率分析</a:t>
            </a:r>
            <a:endParaRPr kumimoji="1" lang="zh-CN" altLang="en-US" dirty="0"/>
          </a:p>
        </p:txBody>
      </p:sp>
      <p:sp>
        <p:nvSpPr>
          <p:cNvPr id="7" name="文本占位符 3"/>
          <p:cNvSpPr txBox="1">
            <a:spLocks/>
          </p:cNvSpPr>
          <p:nvPr/>
        </p:nvSpPr>
        <p:spPr>
          <a:xfrm>
            <a:off x="696000" y="1625600"/>
            <a:ext cx="10967680" cy="474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2000" dirty="0" smtClean="0"/>
              <a:t>II.   Buck</a:t>
            </a:r>
            <a:r>
              <a:rPr kumimoji="1" lang="zh-CN" altLang="en-US" sz="2000" dirty="0" smtClean="0"/>
              <a:t>芯片功耗</a:t>
            </a:r>
            <a:r>
              <a:rPr kumimoji="1" lang="en-US" altLang="zh-CN" sz="2000" dirty="0" smtClean="0"/>
              <a:t>Ploss</a:t>
            </a:r>
            <a:r>
              <a:rPr kumimoji="1" lang="zh-CN" altLang="en-US" sz="2000" dirty="0" smtClean="0"/>
              <a:t>组成：导通损耗与开关损耗。</a:t>
            </a:r>
            <a:endParaRPr kumimoji="1" lang="en-US" altLang="zh-CN" sz="2000" dirty="0"/>
          </a:p>
          <a:p>
            <a:pPr>
              <a:buFont typeface="Wingdings" panose="05000000000000000000" pitchFamily="2" charset="2"/>
              <a:buChar char="Ø"/>
            </a:pPr>
            <a:r>
              <a:rPr kumimoji="1" lang="en-US" altLang="zh-CN" sz="2000" dirty="0"/>
              <a:t> </a:t>
            </a:r>
            <a:r>
              <a:rPr kumimoji="1" lang="en-US" altLang="zh-CN" sz="2000" dirty="0" smtClean="0"/>
              <a:t>  Power MOS</a:t>
            </a:r>
            <a:r>
              <a:rPr kumimoji="1" lang="zh-CN" altLang="en-US" sz="2000" dirty="0" smtClean="0"/>
              <a:t>导通损耗</a:t>
            </a:r>
            <a:r>
              <a:rPr kumimoji="1" lang="en-US" altLang="zh-CN" sz="2000" dirty="0" smtClean="0"/>
              <a:t>(bonding </a:t>
            </a:r>
            <a:r>
              <a:rPr kumimoji="1" lang="zh-CN" altLang="en-US" sz="2000" dirty="0" smtClean="0"/>
              <a:t>线寄生电阻以及</a:t>
            </a:r>
            <a:r>
              <a:rPr kumimoji="1" lang="en-US" altLang="zh-CN" sz="2000" dirty="0" smtClean="0"/>
              <a:t>POWER FET  layout</a:t>
            </a:r>
            <a:r>
              <a:rPr kumimoji="1" lang="zh-CN" altLang="en-US" sz="2000" dirty="0" smtClean="0"/>
              <a:t>走线电阻</a:t>
            </a:r>
            <a:endParaRPr kumimoji="1" lang="en-US" altLang="zh-CN" sz="2000" dirty="0" smtClean="0"/>
          </a:p>
          <a:p>
            <a:pPr marL="0" indent="0">
              <a:buNone/>
            </a:pPr>
            <a:r>
              <a:rPr kumimoji="1" lang="en-US" altLang="zh-CN" sz="2000" dirty="0"/>
              <a:t> </a:t>
            </a:r>
            <a:r>
              <a:rPr kumimoji="1" lang="en-US" altLang="zh-CN" sz="2000" dirty="0" smtClean="0"/>
              <a:t>  </a:t>
            </a:r>
            <a:r>
              <a:rPr kumimoji="1" lang="zh-CN" altLang="en-US" sz="2000" dirty="0" smtClean="0"/>
              <a:t>   也等效成</a:t>
            </a:r>
            <a:r>
              <a:rPr kumimoji="1" lang="en-US" altLang="zh-CN" sz="2000" dirty="0" smtClean="0"/>
              <a:t>Rdson</a:t>
            </a:r>
            <a:r>
              <a:rPr kumimoji="1" lang="zh-CN" altLang="en-US" sz="2000" dirty="0" smtClean="0"/>
              <a:t>）</a:t>
            </a:r>
            <a:endParaRPr kumimoji="1" lang="en-US" altLang="zh-CN" sz="2000" dirty="0" smtClean="0"/>
          </a:p>
          <a:p>
            <a:pPr marL="514350" indent="-514350">
              <a:buFont typeface="+mj-lt"/>
              <a:buAutoNum type="alphaLcParenR"/>
            </a:pPr>
            <a:endParaRPr kumimoji="1" lang="en-US" altLang="zh-CN" dirty="0"/>
          </a:p>
          <a:p>
            <a:pPr marL="514350" indent="-514350">
              <a:buFont typeface="+mj-lt"/>
              <a:buAutoNum type="alphaLcParenR"/>
            </a:pPr>
            <a:endParaRPr kumimoji="1" lang="en-US" altLang="zh-CN" dirty="0" smtClean="0"/>
          </a:p>
          <a:p>
            <a:pPr marL="514350" indent="-514350">
              <a:buFont typeface="+mj-lt"/>
              <a:buAutoNum type="alphaLcParenR"/>
            </a:pPr>
            <a:endParaRPr kumimoji="1" lang="en-US" altLang="zh-CN" dirty="0"/>
          </a:p>
          <a:p>
            <a:pPr marL="514350" indent="-514350">
              <a:buFont typeface="+mj-lt"/>
              <a:buAutoNum type="alphaLcParenR"/>
            </a:pPr>
            <a:endParaRPr kumimoji="1" lang="en-US" altLang="zh-CN" dirty="0" smtClean="0"/>
          </a:p>
          <a:p>
            <a:pPr marL="514350" indent="-514350">
              <a:buFont typeface="+mj-lt"/>
              <a:buAutoNum type="alphaLcParenR"/>
            </a:pPr>
            <a:endParaRPr kumimoji="1" lang="en-US" altLang="zh-CN" dirty="0"/>
          </a:p>
          <a:p>
            <a:pPr marL="514350" indent="-514350">
              <a:buFont typeface="+mj-lt"/>
              <a:buAutoNum type="alphaLcParenR"/>
            </a:pPr>
            <a:endParaRPr kumimoji="1" lang="en-US" altLang="zh-CN" dirty="0" smtClean="0"/>
          </a:p>
          <a:p>
            <a:pPr marL="514350" indent="-514350">
              <a:buFont typeface="+mj-lt"/>
              <a:buAutoNum type="alphaLcParenR"/>
            </a:pPr>
            <a:endParaRPr kumimoji="1" lang="en-US" altLang="zh-CN" dirty="0"/>
          </a:p>
          <a:p>
            <a:pPr marL="0" indent="0">
              <a:buNone/>
            </a:pPr>
            <a:endParaRPr kumimoji="1" lang="en-US" altLang="zh-CN" dirty="0"/>
          </a:p>
          <a:p>
            <a:pPr marL="514350" indent="-514350">
              <a:buFont typeface="+mj-lt"/>
              <a:buAutoNum type="alphaLcParenR"/>
            </a:pPr>
            <a:endParaRPr kumimoji="1" lang="en-US" altLang="zh-CN" dirty="0" smtClean="0"/>
          </a:p>
          <a:p>
            <a:pPr marL="514350" indent="-514350">
              <a:buFont typeface="+mj-lt"/>
              <a:buAutoNum type="alphaLcParenR"/>
            </a:pPr>
            <a:endParaRPr kumimoji="1" lang="en-US" altLang="zh-CN" dirty="0"/>
          </a:p>
          <a:p>
            <a:pPr marL="514350" indent="-514350">
              <a:buFont typeface="+mj-lt"/>
              <a:buAutoNum type="alphaLcParenR"/>
            </a:pPr>
            <a:endParaRPr kumimoji="1" lang="en-US" altLang="zh-CN" dirty="0" smtClean="0"/>
          </a:p>
          <a:p>
            <a:pPr marL="514350" indent="-514350">
              <a:buFont typeface="+mj-lt"/>
              <a:buAutoNum type="alphaLcParenR"/>
            </a:pPr>
            <a:endParaRPr kumimoji="1" lang="en-US" altLang="zh-CN" dirty="0"/>
          </a:p>
          <a:p>
            <a:pPr marL="514350" indent="-514350">
              <a:buFont typeface="+mj-lt"/>
              <a:buAutoNum type="alphaLcParenR"/>
            </a:pPr>
            <a:endParaRPr kumimoji="1" lang="en-US" altLang="zh-CN" dirty="0" smtClean="0"/>
          </a:p>
          <a:p>
            <a:pPr marL="514350" indent="-514350">
              <a:buFont typeface="+mj-lt"/>
              <a:buAutoNum type="alphaLcParenR"/>
            </a:pPr>
            <a:endParaRPr kumimoji="1" lang="en-US" altLang="zh-CN" dirty="0"/>
          </a:p>
          <a:p>
            <a:pPr marL="514350" indent="-514350">
              <a:buFont typeface="+mj-lt"/>
              <a:buAutoNum type="alphaLcParenR"/>
            </a:pPr>
            <a:endParaRPr kumimoji="1" lang="en-US" altLang="zh-CN" dirty="0" smtClean="0"/>
          </a:p>
          <a:p>
            <a:pPr marL="514350" indent="-514350">
              <a:buFont typeface="+mj-lt"/>
              <a:buAutoNum type="alphaLcParenR"/>
            </a:pPr>
            <a:endParaRPr kumimoji="1" lang="en-US" altLang="zh-CN" dirty="0"/>
          </a:p>
          <a:p>
            <a:pPr marL="0" indent="0">
              <a:buNone/>
            </a:pPr>
            <a:endParaRPr kumimoji="1" lang="en-US" altLang="zh-CN" dirty="0" smtClean="0"/>
          </a:p>
          <a:p>
            <a:pPr marL="0" indent="0">
              <a:buNone/>
            </a:pPr>
            <a:endParaRPr kumimoji="1" lang="en-US" altLang="zh-CN" sz="2400" dirty="0" smtClean="0"/>
          </a:p>
          <a:p>
            <a:pPr marL="0" indent="0">
              <a:buNone/>
            </a:pPr>
            <a:endParaRPr kumimoji="1" lang="en-US" altLang="zh-CN" sz="2400" dirty="0"/>
          </a:p>
          <a:p>
            <a:pPr marL="0" indent="0">
              <a:buNone/>
            </a:pPr>
            <a:endParaRPr kumimoji="1" lang="en-US" altLang="zh-CN" sz="2400" dirty="0" smtClean="0"/>
          </a:p>
        </p:txBody>
      </p:sp>
      <p:graphicFrame>
        <p:nvGraphicFramePr>
          <p:cNvPr id="8" name="对象 7"/>
          <p:cNvGraphicFramePr>
            <a:graphicFrameLocks noChangeAspect="1"/>
          </p:cNvGraphicFramePr>
          <p:nvPr>
            <p:extLst>
              <p:ext uri="{D42A27DB-BD31-4B8C-83A1-F6EECF244321}">
                <p14:modId xmlns:p14="http://schemas.microsoft.com/office/powerpoint/2010/main" val="4078703447"/>
              </p:ext>
            </p:extLst>
          </p:nvPr>
        </p:nvGraphicFramePr>
        <p:xfrm>
          <a:off x="1144633" y="2832100"/>
          <a:ext cx="7748519" cy="3702050"/>
        </p:xfrm>
        <a:graphic>
          <a:graphicData uri="http://schemas.openxmlformats.org/presentationml/2006/ole">
            <mc:AlternateContent xmlns:mc="http://schemas.openxmlformats.org/markup-compatibility/2006">
              <mc:Choice xmlns:v="urn:schemas-microsoft-com:vml" Requires="v">
                <p:oleObj spid="_x0000_s14439" name="Bitmap Image" r:id="rId4" imgW="8124840" imgH="3819600" progId="PBrush">
                  <p:embed/>
                </p:oleObj>
              </mc:Choice>
              <mc:Fallback>
                <p:oleObj name="Bitmap Image" r:id="rId4" imgW="8124840" imgH="3819600" progId="PBrush">
                  <p:embed/>
                  <p:pic>
                    <p:nvPicPr>
                      <p:cNvPr id="0" name=""/>
                      <p:cNvPicPr/>
                      <p:nvPr/>
                    </p:nvPicPr>
                    <p:blipFill>
                      <a:blip r:embed="rId5"/>
                      <a:stretch>
                        <a:fillRect/>
                      </a:stretch>
                    </p:blipFill>
                    <p:spPr>
                      <a:xfrm>
                        <a:off x="1144633" y="2832100"/>
                        <a:ext cx="7748519" cy="3702050"/>
                      </a:xfrm>
                      <a:prstGeom prst="rect">
                        <a:avLst/>
                      </a:prstGeom>
                    </p:spPr>
                  </p:pic>
                </p:oleObj>
              </mc:Fallback>
            </mc:AlternateContent>
          </a:graphicData>
        </a:graphic>
      </p:graphicFrame>
    </p:spTree>
    <p:extLst>
      <p:ext uri="{BB962C8B-B14F-4D97-AF65-F5344CB8AC3E}">
        <p14:creationId xmlns:p14="http://schemas.microsoft.com/office/powerpoint/2010/main" val="28661924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kumimoji="1" lang="en-US" altLang="zh-CN" dirty="0" smtClean="0"/>
              <a:t>3.Buck</a:t>
            </a:r>
            <a:r>
              <a:rPr kumimoji="1" lang="zh-CN" altLang="en-US" dirty="0" smtClean="0"/>
              <a:t>芯片</a:t>
            </a:r>
            <a:r>
              <a:rPr lang="zh-CN" altLang="en-US" dirty="0" smtClean="0"/>
              <a:t>设计</a:t>
            </a:r>
            <a:r>
              <a:rPr lang="en-US" altLang="zh-CN" dirty="0" smtClean="0"/>
              <a:t>---</a:t>
            </a:r>
            <a:r>
              <a:rPr lang="zh-CN" altLang="en-US" dirty="0" smtClean="0"/>
              <a:t>效率分析</a:t>
            </a:r>
            <a:endParaRPr kumimoji="1" lang="zh-CN" altLang="en-US" dirty="0"/>
          </a:p>
        </p:txBody>
      </p:sp>
      <p:sp>
        <p:nvSpPr>
          <p:cNvPr id="7" name="文本占位符 3"/>
          <p:cNvSpPr txBox="1">
            <a:spLocks/>
          </p:cNvSpPr>
          <p:nvPr/>
        </p:nvSpPr>
        <p:spPr>
          <a:xfrm>
            <a:off x="696000" y="1625599"/>
            <a:ext cx="10967680" cy="49791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dirty="0" smtClean="0"/>
              <a:t>II.  Buck</a:t>
            </a:r>
            <a:r>
              <a:rPr kumimoji="1" lang="zh-CN" altLang="en-US" dirty="0" smtClean="0"/>
              <a:t>芯片功耗</a:t>
            </a:r>
            <a:r>
              <a:rPr kumimoji="1" lang="en-US" altLang="zh-CN" dirty="0" smtClean="0"/>
              <a:t>P</a:t>
            </a:r>
            <a:r>
              <a:rPr kumimoji="1" lang="en-US" altLang="zh-CN" sz="1600" dirty="0" smtClean="0"/>
              <a:t>loss</a:t>
            </a:r>
            <a:r>
              <a:rPr kumimoji="1" lang="zh-CN" altLang="en-US" dirty="0" smtClean="0"/>
              <a:t>组成：导通损耗与开关损耗。</a:t>
            </a:r>
            <a:endParaRPr kumimoji="1" lang="en-US" altLang="zh-CN" dirty="0" smtClean="0"/>
          </a:p>
          <a:p>
            <a:pPr>
              <a:buFont typeface="Wingdings" panose="05000000000000000000" pitchFamily="2" charset="2"/>
              <a:buChar char="Ø"/>
            </a:pPr>
            <a:r>
              <a:rPr kumimoji="1" lang="en-US" altLang="zh-CN" sz="2000" dirty="0"/>
              <a:t> </a:t>
            </a:r>
            <a:r>
              <a:rPr kumimoji="1" lang="en-US" altLang="zh-CN" sz="2000" dirty="0" smtClean="0"/>
              <a:t> Power MOS</a:t>
            </a:r>
            <a:r>
              <a:rPr kumimoji="1" lang="zh-CN" altLang="en-US" sz="2000" dirty="0" smtClean="0"/>
              <a:t>开关损耗</a:t>
            </a:r>
            <a:r>
              <a:rPr kumimoji="1" lang="zh-CN" altLang="en-US" sz="2000" dirty="0" smtClean="0"/>
              <a:t>包括</a:t>
            </a:r>
            <a:r>
              <a:rPr lang="en-US" altLang="zh-CN" sz="2000" dirty="0" smtClean="0"/>
              <a:t>MOSFET</a:t>
            </a:r>
            <a:r>
              <a:rPr lang="zh-CN" altLang="zh-CN" sz="2000" dirty="0" smtClean="0"/>
              <a:t>寄生电容</a:t>
            </a:r>
            <a:r>
              <a:rPr lang="zh-CN" altLang="zh-CN" sz="2000" dirty="0"/>
              <a:t>的</a:t>
            </a:r>
            <a:r>
              <a:rPr lang="zh-CN" altLang="zh-CN" sz="2000" dirty="0" smtClean="0"/>
              <a:t>损耗</a:t>
            </a:r>
            <a:r>
              <a:rPr lang="zh-CN" altLang="en-US" sz="2000" dirty="0" smtClean="0"/>
              <a:t>、</a:t>
            </a:r>
            <a:r>
              <a:rPr lang="zh-CN" altLang="zh-CN" sz="2000" dirty="0"/>
              <a:t>开关交叠损耗（</a:t>
            </a:r>
            <a:r>
              <a:rPr lang="en-US" altLang="zh-CN" sz="2000" dirty="0"/>
              <a:t>transition </a:t>
            </a:r>
            <a:r>
              <a:rPr lang="en-US" altLang="zh-CN" sz="2000" dirty="0" smtClean="0"/>
              <a:t>dissipation</a:t>
            </a:r>
            <a:r>
              <a:rPr lang="zh-CN" altLang="en-US" sz="2000" dirty="0" smtClean="0"/>
              <a:t>）</a:t>
            </a:r>
            <a:endParaRPr lang="en-US" altLang="zh-CN" sz="2000" dirty="0" smtClean="0"/>
          </a:p>
          <a:p>
            <a:r>
              <a:rPr lang="en-US" altLang="zh-CN" sz="2000" dirty="0" smtClean="0"/>
              <a:t>MOSFET </a:t>
            </a:r>
            <a:r>
              <a:rPr lang="zh-CN" altLang="zh-CN" sz="2000" dirty="0"/>
              <a:t>寄生电容的</a:t>
            </a:r>
            <a:r>
              <a:rPr lang="zh-CN" altLang="zh-CN" sz="2000" dirty="0" smtClean="0"/>
              <a:t>损耗</a:t>
            </a:r>
            <a:endParaRPr lang="en-US" altLang="zh-CN" sz="2000" dirty="0" smtClean="0"/>
          </a:p>
          <a:p>
            <a:pPr marL="0" indent="0">
              <a:buNone/>
            </a:pPr>
            <a:endParaRPr lang="en-US" altLang="zh-CN" sz="2000" dirty="0" smtClean="0"/>
          </a:p>
          <a:p>
            <a:pPr marL="0" indent="0">
              <a:buNone/>
            </a:pPr>
            <a:endParaRPr lang="zh-CN" altLang="zh-CN" sz="2400" dirty="0"/>
          </a:p>
          <a:p>
            <a:pPr marL="0" indent="0">
              <a:buNone/>
            </a:pPr>
            <a:endParaRPr kumimoji="1" lang="en-US" altLang="zh-CN" sz="2400" dirty="0" smtClean="0"/>
          </a:p>
          <a:p>
            <a:pPr marL="0" indent="0">
              <a:buNone/>
            </a:pPr>
            <a:endParaRPr kumimoji="1" lang="en-US" altLang="zh-CN" sz="2400" dirty="0"/>
          </a:p>
          <a:p>
            <a:pPr marL="0" indent="0">
              <a:buNone/>
            </a:pPr>
            <a:endParaRPr kumimoji="1" lang="en-US" altLang="zh-CN" sz="2400" dirty="0" smtClean="0"/>
          </a:p>
        </p:txBody>
      </p:sp>
      <p:graphicFrame>
        <p:nvGraphicFramePr>
          <p:cNvPr id="2" name="对象 1"/>
          <p:cNvGraphicFramePr>
            <a:graphicFrameLocks noChangeAspect="1"/>
          </p:cNvGraphicFramePr>
          <p:nvPr>
            <p:extLst>
              <p:ext uri="{D42A27DB-BD31-4B8C-83A1-F6EECF244321}">
                <p14:modId xmlns:p14="http://schemas.microsoft.com/office/powerpoint/2010/main" val="3919590567"/>
              </p:ext>
            </p:extLst>
          </p:nvPr>
        </p:nvGraphicFramePr>
        <p:xfrm>
          <a:off x="947265" y="3512465"/>
          <a:ext cx="8639175" cy="1845852"/>
        </p:xfrm>
        <a:graphic>
          <a:graphicData uri="http://schemas.openxmlformats.org/presentationml/2006/ole">
            <mc:AlternateContent xmlns:mc="http://schemas.openxmlformats.org/markup-compatibility/2006">
              <mc:Choice xmlns:v="urn:schemas-microsoft-com:vml" Requires="v">
                <p:oleObj spid="_x0000_s15457" name="Bitmap Image" r:id="rId4" imgW="8639280" imgH="1981080" progId="PBrush">
                  <p:embed/>
                </p:oleObj>
              </mc:Choice>
              <mc:Fallback>
                <p:oleObj name="Bitmap Image" r:id="rId4" imgW="8639280" imgH="1981080" progId="PBrush">
                  <p:embed/>
                  <p:pic>
                    <p:nvPicPr>
                      <p:cNvPr id="0" name=""/>
                      <p:cNvPicPr/>
                      <p:nvPr/>
                    </p:nvPicPr>
                    <p:blipFill>
                      <a:blip r:embed="rId5"/>
                      <a:stretch>
                        <a:fillRect/>
                      </a:stretch>
                    </p:blipFill>
                    <p:spPr>
                      <a:xfrm>
                        <a:off x="947265" y="3512465"/>
                        <a:ext cx="8639175" cy="1845852"/>
                      </a:xfrm>
                      <a:prstGeom prst="rect">
                        <a:avLst/>
                      </a:prstGeom>
                    </p:spPr>
                  </p:pic>
                </p:oleObj>
              </mc:Fallback>
            </mc:AlternateContent>
          </a:graphicData>
        </a:graphic>
      </p:graphicFrame>
    </p:spTree>
    <p:extLst>
      <p:ext uri="{BB962C8B-B14F-4D97-AF65-F5344CB8AC3E}">
        <p14:creationId xmlns:p14="http://schemas.microsoft.com/office/powerpoint/2010/main" val="2350670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kumimoji="1" lang="en-US" altLang="zh-CN" dirty="0" smtClean="0"/>
              <a:t>3.Buck</a:t>
            </a:r>
            <a:r>
              <a:rPr kumimoji="1" lang="zh-CN" altLang="en-US" dirty="0" smtClean="0"/>
              <a:t>芯片</a:t>
            </a:r>
            <a:r>
              <a:rPr lang="zh-CN" altLang="en-US" dirty="0" smtClean="0"/>
              <a:t>设计</a:t>
            </a:r>
            <a:r>
              <a:rPr lang="en-US" altLang="zh-CN" dirty="0" smtClean="0"/>
              <a:t>---</a:t>
            </a:r>
            <a:r>
              <a:rPr lang="zh-CN" altLang="en-US" dirty="0" smtClean="0"/>
              <a:t>效率分析</a:t>
            </a:r>
            <a:endParaRPr kumimoji="1" lang="zh-CN" altLang="en-US" dirty="0"/>
          </a:p>
        </p:txBody>
      </p:sp>
      <p:sp>
        <p:nvSpPr>
          <p:cNvPr id="7" name="文本占位符 3"/>
          <p:cNvSpPr txBox="1">
            <a:spLocks/>
          </p:cNvSpPr>
          <p:nvPr/>
        </p:nvSpPr>
        <p:spPr>
          <a:xfrm>
            <a:off x="696000" y="1625600"/>
            <a:ext cx="10967680" cy="474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2000" dirty="0" smtClean="0"/>
              <a:t>开关交叠损耗（</a:t>
            </a:r>
            <a:r>
              <a:rPr lang="en-US" altLang="zh-CN" sz="2000" dirty="0" smtClean="0"/>
              <a:t>transition dissipation</a:t>
            </a:r>
            <a:r>
              <a:rPr lang="zh-CN" altLang="zh-CN" sz="2400" dirty="0" smtClean="0"/>
              <a:t>）</a:t>
            </a:r>
            <a:endParaRPr kumimoji="1" lang="en-US" altLang="zh-CN" sz="2400" dirty="0" smtClean="0"/>
          </a:p>
          <a:p>
            <a:pPr marL="0" indent="0">
              <a:buNone/>
            </a:pPr>
            <a:r>
              <a:rPr lang="en-US" altLang="zh-CN" sz="2400" dirty="0"/>
              <a:t>P=0.5*Vin</a:t>
            </a:r>
            <a:r>
              <a:rPr lang="en-US" altLang="zh-CN" sz="2400" dirty="0" smtClean="0"/>
              <a:t>* </a:t>
            </a:r>
            <a:r>
              <a:rPr lang="en-US" altLang="zh-CN" sz="2400" dirty="0"/>
              <a:t>I</a:t>
            </a:r>
            <a:r>
              <a:rPr lang="en-US" altLang="zh-CN" sz="2400" baseline="-25000" dirty="0"/>
              <a:t>o</a:t>
            </a:r>
            <a:r>
              <a:rPr lang="en-US" altLang="zh-CN" sz="2400" dirty="0"/>
              <a:t> *(tr+tf)*fs</a:t>
            </a:r>
            <a:r>
              <a:rPr lang="zh-CN" altLang="zh-CN" sz="2400" dirty="0" smtClean="0"/>
              <a:t>，（</a:t>
            </a:r>
            <a:r>
              <a:rPr lang="en-US" altLang="zh-CN" sz="2400" dirty="0"/>
              <a:t>tr</a:t>
            </a:r>
            <a:r>
              <a:rPr lang="zh-CN" altLang="zh-CN" sz="2400" dirty="0"/>
              <a:t>为导通过程的交叉时间，</a:t>
            </a:r>
            <a:r>
              <a:rPr lang="en-US" altLang="zh-CN" sz="2400" dirty="0"/>
              <a:t>tf</a:t>
            </a:r>
            <a:r>
              <a:rPr lang="zh-CN" altLang="zh-CN" sz="2400" dirty="0"/>
              <a:t>为关断过程的交叉时间</a:t>
            </a:r>
            <a:r>
              <a:rPr lang="zh-CN" altLang="zh-CN" sz="2400" dirty="0" smtClean="0"/>
              <a:t>）</a:t>
            </a:r>
            <a:endParaRPr lang="en-US" altLang="zh-CN" sz="2400" dirty="0" smtClean="0"/>
          </a:p>
          <a:p>
            <a:pPr marL="0" indent="0">
              <a:buNone/>
            </a:pPr>
            <a:endParaRPr lang="en-US" altLang="zh-CN" sz="2000" dirty="0" smtClean="0"/>
          </a:p>
          <a:p>
            <a:pPr marL="0" indent="0">
              <a:buNone/>
            </a:pPr>
            <a:endParaRPr lang="zh-CN" altLang="zh-CN" sz="2400" dirty="0"/>
          </a:p>
          <a:p>
            <a:pPr marL="0" indent="0">
              <a:buNone/>
            </a:pPr>
            <a:endParaRPr kumimoji="1" lang="en-US" altLang="zh-CN" sz="2400" dirty="0" smtClean="0"/>
          </a:p>
          <a:p>
            <a:pPr marL="0" indent="0">
              <a:buNone/>
            </a:pPr>
            <a:endParaRPr kumimoji="1" lang="en-US" altLang="zh-CN" sz="2400" dirty="0"/>
          </a:p>
          <a:p>
            <a:pPr marL="0" indent="0">
              <a:buNone/>
            </a:pPr>
            <a:endParaRPr kumimoji="1" lang="en-US" altLang="zh-CN" sz="2400" dirty="0" smtClean="0"/>
          </a:p>
        </p:txBody>
      </p:sp>
      <p:pic>
        <p:nvPicPr>
          <p:cNvPr id="4" name="图片 3"/>
          <p:cNvPicPr>
            <a:picLocks noChangeAspect="1"/>
          </p:cNvPicPr>
          <p:nvPr/>
        </p:nvPicPr>
        <p:blipFill>
          <a:blip r:embed="rId4"/>
          <a:stretch>
            <a:fillRect/>
          </a:stretch>
        </p:blipFill>
        <p:spPr>
          <a:xfrm>
            <a:off x="694800" y="2611633"/>
            <a:ext cx="3750865" cy="4137824"/>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2290660786"/>
              </p:ext>
            </p:extLst>
          </p:nvPr>
        </p:nvGraphicFramePr>
        <p:xfrm>
          <a:off x="5835056" y="2874768"/>
          <a:ext cx="4703568" cy="3874689"/>
        </p:xfrm>
        <a:graphic>
          <a:graphicData uri="http://schemas.openxmlformats.org/presentationml/2006/ole">
            <mc:AlternateContent xmlns:mc="http://schemas.openxmlformats.org/markup-compatibility/2006">
              <mc:Choice xmlns:v="urn:schemas-microsoft-com:vml" Requires="v">
                <p:oleObj spid="_x0000_s16477" name="Bitmap Image" r:id="rId5" imgW="5372280" imgH="5400720" progId="PBrush">
                  <p:embed/>
                </p:oleObj>
              </mc:Choice>
              <mc:Fallback>
                <p:oleObj name="Bitmap Image" r:id="rId5" imgW="5372280" imgH="5400720" progId="PBrush">
                  <p:embed/>
                  <p:pic>
                    <p:nvPicPr>
                      <p:cNvPr id="0" name=""/>
                      <p:cNvPicPr/>
                      <p:nvPr/>
                    </p:nvPicPr>
                    <p:blipFill>
                      <a:blip r:embed="rId6"/>
                      <a:stretch>
                        <a:fillRect/>
                      </a:stretch>
                    </p:blipFill>
                    <p:spPr>
                      <a:xfrm>
                        <a:off x="5835056" y="2874768"/>
                        <a:ext cx="4703568" cy="3874689"/>
                      </a:xfrm>
                      <a:prstGeom prst="rect">
                        <a:avLst/>
                      </a:prstGeom>
                    </p:spPr>
                  </p:pic>
                </p:oleObj>
              </mc:Fallback>
            </mc:AlternateContent>
          </a:graphicData>
        </a:graphic>
      </p:graphicFrame>
    </p:spTree>
    <p:extLst>
      <p:ext uri="{BB962C8B-B14F-4D97-AF65-F5344CB8AC3E}">
        <p14:creationId xmlns:p14="http://schemas.microsoft.com/office/powerpoint/2010/main" val="5498027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kumimoji="1" lang="en-US" altLang="zh-CN" dirty="0" smtClean="0"/>
              <a:t>3.Buck</a:t>
            </a:r>
            <a:r>
              <a:rPr kumimoji="1" lang="zh-CN" altLang="en-US" dirty="0" smtClean="0"/>
              <a:t>芯片</a:t>
            </a:r>
            <a:r>
              <a:rPr lang="zh-CN" altLang="en-US" dirty="0" smtClean="0"/>
              <a:t>设计</a:t>
            </a:r>
            <a:r>
              <a:rPr lang="en-US" altLang="zh-CN" dirty="0" smtClean="0"/>
              <a:t>---</a:t>
            </a:r>
            <a:r>
              <a:rPr lang="zh-CN" altLang="en-US" dirty="0" smtClean="0"/>
              <a:t>效率分析</a:t>
            </a:r>
            <a:endParaRPr kumimoji="1" lang="zh-CN" altLang="en-US" dirty="0"/>
          </a:p>
        </p:txBody>
      </p:sp>
      <p:sp>
        <p:nvSpPr>
          <p:cNvPr id="7" name="文本占位符 3"/>
          <p:cNvSpPr txBox="1">
            <a:spLocks/>
          </p:cNvSpPr>
          <p:nvPr/>
        </p:nvSpPr>
        <p:spPr>
          <a:xfrm>
            <a:off x="696000" y="1625600"/>
            <a:ext cx="10967680" cy="474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dirty="0" smtClean="0"/>
              <a:t>II.   Buck</a:t>
            </a:r>
            <a:r>
              <a:rPr kumimoji="1" lang="zh-CN" altLang="en-US" dirty="0" smtClean="0"/>
              <a:t>芯片功耗</a:t>
            </a:r>
            <a:r>
              <a:rPr kumimoji="1" lang="en-US" altLang="zh-CN" dirty="0" smtClean="0"/>
              <a:t>P</a:t>
            </a:r>
            <a:r>
              <a:rPr kumimoji="1" lang="en-US" altLang="zh-CN" sz="1600" dirty="0" smtClean="0"/>
              <a:t>loss</a:t>
            </a:r>
            <a:r>
              <a:rPr kumimoji="1" lang="zh-CN" altLang="en-US" dirty="0" smtClean="0"/>
              <a:t>组成：导通损耗与开关损耗。</a:t>
            </a:r>
            <a:endParaRPr kumimoji="1" lang="en-US" altLang="zh-CN" dirty="0"/>
          </a:p>
          <a:p>
            <a:pPr>
              <a:buFont typeface="Wingdings" panose="05000000000000000000" pitchFamily="2" charset="2"/>
              <a:buChar char="Ø"/>
            </a:pPr>
            <a:r>
              <a:rPr kumimoji="1" lang="en-US" altLang="zh-CN" dirty="0"/>
              <a:t> </a:t>
            </a:r>
            <a:r>
              <a:rPr kumimoji="1" lang="en-US" altLang="zh-CN" dirty="0" smtClean="0"/>
              <a:t> </a:t>
            </a:r>
            <a:r>
              <a:rPr kumimoji="1" lang="zh-CN" altLang="en-US" sz="2400" dirty="0" smtClean="0"/>
              <a:t>电感寄生电阻导通损耗</a:t>
            </a:r>
            <a:endParaRPr kumimoji="1" lang="en-US" altLang="zh-CN" sz="2400" dirty="0" smtClean="0"/>
          </a:p>
          <a:p>
            <a:pPr marL="0" indent="0">
              <a:buNone/>
            </a:pPr>
            <a:endParaRPr kumimoji="1" lang="en-US" altLang="zh-CN" sz="2400" dirty="0" smtClean="0"/>
          </a:p>
          <a:p>
            <a:pPr marL="0" indent="0">
              <a:buNone/>
            </a:pPr>
            <a:r>
              <a:rPr kumimoji="1" lang="en-US" altLang="zh-CN" dirty="0" smtClean="0"/>
              <a:t>      </a:t>
            </a:r>
            <a:r>
              <a:rPr lang="en-US" altLang="zh-CN" dirty="0"/>
              <a:t>P</a:t>
            </a:r>
            <a:r>
              <a:rPr lang="en-US" altLang="zh-CN" baseline="-25000" dirty="0"/>
              <a:t>ind</a:t>
            </a:r>
            <a:r>
              <a:rPr lang="en-US" altLang="zh-CN" dirty="0"/>
              <a:t>= I</a:t>
            </a:r>
            <a:r>
              <a:rPr lang="en-US" altLang="zh-CN" baseline="-25000" dirty="0"/>
              <a:t>rms</a:t>
            </a:r>
            <a:r>
              <a:rPr lang="en-US" altLang="zh-CN" baseline="30000" dirty="0"/>
              <a:t>2</a:t>
            </a:r>
            <a:r>
              <a:rPr lang="en-US" altLang="zh-CN" dirty="0"/>
              <a:t>* R</a:t>
            </a:r>
            <a:r>
              <a:rPr lang="en-US" altLang="zh-CN" baseline="-25000" dirty="0"/>
              <a:t>DRC</a:t>
            </a:r>
            <a:r>
              <a:rPr lang="zh-CN" altLang="zh-CN" dirty="0"/>
              <a:t>，（</a:t>
            </a:r>
            <a:r>
              <a:rPr lang="en-US" altLang="zh-CN" dirty="0"/>
              <a:t>I</a:t>
            </a:r>
            <a:r>
              <a:rPr lang="en-US" altLang="zh-CN" baseline="-25000" dirty="0"/>
              <a:t>rms</a:t>
            </a:r>
            <a:r>
              <a:rPr lang="en-US" altLang="zh-CN" baseline="30000" dirty="0"/>
              <a:t>2</a:t>
            </a:r>
            <a:r>
              <a:rPr lang="en-US" altLang="zh-CN" dirty="0"/>
              <a:t>= I</a:t>
            </a:r>
            <a:r>
              <a:rPr lang="en-US" altLang="zh-CN" baseline="-25000" dirty="0"/>
              <a:t>o</a:t>
            </a:r>
            <a:r>
              <a:rPr lang="en-US" altLang="zh-CN" baseline="30000" dirty="0"/>
              <a:t>2</a:t>
            </a:r>
            <a:r>
              <a:rPr lang="en-US" altLang="zh-CN" dirty="0"/>
              <a:t>*(1+r</a:t>
            </a:r>
            <a:r>
              <a:rPr lang="en-US" altLang="zh-CN" baseline="30000" dirty="0"/>
              <a:t>2</a:t>
            </a:r>
            <a:r>
              <a:rPr lang="en-US" altLang="zh-CN" dirty="0"/>
              <a:t>/12)</a:t>
            </a:r>
            <a:r>
              <a:rPr lang="zh-CN" altLang="zh-CN" dirty="0" smtClean="0"/>
              <a:t>）</a:t>
            </a:r>
            <a:endParaRPr lang="en-US" altLang="zh-CN" dirty="0" smtClean="0"/>
          </a:p>
          <a:p>
            <a:pPr marL="0" indent="0">
              <a:buNone/>
            </a:pPr>
            <a:endParaRPr kumimoji="1" lang="en-US" altLang="zh-CN" dirty="0"/>
          </a:p>
          <a:p>
            <a:pPr marL="0" indent="0">
              <a:buNone/>
            </a:pPr>
            <a:r>
              <a:rPr lang="zh-CN" altLang="zh-CN" dirty="0"/>
              <a:t>忽略电感电流纹波率</a:t>
            </a:r>
            <a:r>
              <a:rPr lang="en-US" altLang="zh-CN" dirty="0"/>
              <a:t>P</a:t>
            </a:r>
            <a:r>
              <a:rPr lang="en-US" altLang="zh-CN" baseline="-25000" dirty="0"/>
              <a:t>ind</a:t>
            </a:r>
            <a:r>
              <a:rPr lang="en-US" altLang="zh-CN" dirty="0"/>
              <a:t>≈I</a:t>
            </a:r>
            <a:r>
              <a:rPr lang="en-US" altLang="zh-CN" baseline="-25000" dirty="0"/>
              <a:t>o</a:t>
            </a:r>
            <a:r>
              <a:rPr lang="en-US" altLang="zh-CN" baseline="30000" dirty="0"/>
              <a:t>2</a:t>
            </a:r>
            <a:r>
              <a:rPr lang="en-US" altLang="zh-CN" dirty="0"/>
              <a:t>* </a:t>
            </a:r>
            <a:r>
              <a:rPr lang="en-US" altLang="zh-CN" dirty="0" smtClean="0"/>
              <a:t>R</a:t>
            </a:r>
            <a:r>
              <a:rPr lang="en-US" altLang="zh-CN" baseline="-25000" dirty="0" smtClean="0"/>
              <a:t>DRC</a:t>
            </a:r>
            <a:endParaRPr lang="zh-CN" altLang="zh-CN" dirty="0"/>
          </a:p>
          <a:p>
            <a:pPr marL="0" indent="0">
              <a:buNone/>
            </a:pPr>
            <a:endParaRPr kumimoji="1" lang="en-US" altLang="zh-CN" dirty="0" smtClean="0"/>
          </a:p>
          <a:p>
            <a:pPr marL="514350" indent="-514350">
              <a:buFont typeface="+mj-lt"/>
              <a:buAutoNum type="alphaLcParenR"/>
            </a:pPr>
            <a:endParaRPr kumimoji="1" lang="en-US" altLang="zh-CN" dirty="0"/>
          </a:p>
          <a:p>
            <a:pPr marL="514350" indent="-514350">
              <a:buFont typeface="+mj-lt"/>
              <a:buAutoNum type="alphaLcParenR"/>
            </a:pPr>
            <a:endParaRPr kumimoji="1" lang="en-US" altLang="zh-CN" dirty="0" smtClean="0"/>
          </a:p>
          <a:p>
            <a:pPr marL="514350" indent="-514350">
              <a:buFont typeface="+mj-lt"/>
              <a:buAutoNum type="alphaLcParenR"/>
            </a:pPr>
            <a:endParaRPr kumimoji="1" lang="en-US" altLang="zh-CN" dirty="0"/>
          </a:p>
          <a:p>
            <a:pPr marL="514350" indent="-514350">
              <a:buFont typeface="+mj-lt"/>
              <a:buAutoNum type="alphaLcParenR"/>
            </a:pPr>
            <a:endParaRPr kumimoji="1" lang="en-US" altLang="zh-CN" dirty="0" smtClean="0"/>
          </a:p>
          <a:p>
            <a:pPr marL="514350" indent="-514350">
              <a:buFont typeface="+mj-lt"/>
              <a:buAutoNum type="alphaLcParenR"/>
            </a:pPr>
            <a:endParaRPr kumimoji="1" lang="en-US" altLang="zh-CN" dirty="0"/>
          </a:p>
          <a:p>
            <a:pPr marL="0" indent="0">
              <a:buNone/>
            </a:pPr>
            <a:endParaRPr kumimoji="1" lang="en-US" altLang="zh-CN" dirty="0"/>
          </a:p>
          <a:p>
            <a:pPr marL="514350" indent="-514350">
              <a:buFont typeface="+mj-lt"/>
              <a:buAutoNum type="alphaLcParenR"/>
            </a:pPr>
            <a:endParaRPr kumimoji="1" lang="en-US" altLang="zh-CN" dirty="0" smtClean="0"/>
          </a:p>
          <a:p>
            <a:pPr marL="514350" indent="-514350">
              <a:buFont typeface="+mj-lt"/>
              <a:buAutoNum type="alphaLcParenR"/>
            </a:pPr>
            <a:endParaRPr kumimoji="1" lang="en-US" altLang="zh-CN" dirty="0"/>
          </a:p>
          <a:p>
            <a:pPr marL="514350" indent="-514350">
              <a:buFont typeface="+mj-lt"/>
              <a:buAutoNum type="alphaLcParenR"/>
            </a:pPr>
            <a:endParaRPr kumimoji="1" lang="en-US" altLang="zh-CN" dirty="0" smtClean="0"/>
          </a:p>
          <a:p>
            <a:pPr marL="514350" indent="-514350">
              <a:buFont typeface="+mj-lt"/>
              <a:buAutoNum type="alphaLcParenR"/>
            </a:pPr>
            <a:endParaRPr kumimoji="1" lang="en-US" altLang="zh-CN" dirty="0"/>
          </a:p>
          <a:p>
            <a:pPr marL="514350" indent="-514350">
              <a:buFont typeface="+mj-lt"/>
              <a:buAutoNum type="alphaLcParenR"/>
            </a:pPr>
            <a:endParaRPr kumimoji="1" lang="en-US" altLang="zh-CN" dirty="0" smtClean="0"/>
          </a:p>
          <a:p>
            <a:pPr marL="514350" indent="-514350">
              <a:buFont typeface="+mj-lt"/>
              <a:buAutoNum type="alphaLcParenR"/>
            </a:pPr>
            <a:endParaRPr kumimoji="1" lang="en-US" altLang="zh-CN" dirty="0"/>
          </a:p>
          <a:p>
            <a:pPr marL="514350" indent="-514350">
              <a:buFont typeface="+mj-lt"/>
              <a:buAutoNum type="alphaLcParenR"/>
            </a:pPr>
            <a:endParaRPr kumimoji="1" lang="en-US" altLang="zh-CN" dirty="0" smtClean="0"/>
          </a:p>
          <a:p>
            <a:pPr marL="514350" indent="-514350">
              <a:buFont typeface="+mj-lt"/>
              <a:buAutoNum type="alphaLcParenR"/>
            </a:pPr>
            <a:endParaRPr kumimoji="1" lang="en-US" altLang="zh-CN" dirty="0"/>
          </a:p>
          <a:p>
            <a:pPr marL="0" indent="0">
              <a:buNone/>
            </a:pPr>
            <a:endParaRPr kumimoji="1" lang="en-US" altLang="zh-CN" dirty="0" smtClean="0"/>
          </a:p>
          <a:p>
            <a:pPr marL="0" indent="0">
              <a:buNone/>
            </a:pPr>
            <a:endParaRPr kumimoji="1" lang="en-US" altLang="zh-CN" sz="2400" dirty="0" smtClean="0"/>
          </a:p>
          <a:p>
            <a:pPr marL="0" indent="0">
              <a:buNone/>
            </a:pPr>
            <a:endParaRPr kumimoji="1" lang="en-US" altLang="zh-CN" sz="2400" dirty="0"/>
          </a:p>
          <a:p>
            <a:pPr marL="0" indent="0">
              <a:buNone/>
            </a:pPr>
            <a:endParaRPr kumimoji="1" lang="en-US" altLang="zh-CN" sz="2400" dirty="0" smtClean="0"/>
          </a:p>
        </p:txBody>
      </p:sp>
    </p:spTree>
    <p:extLst>
      <p:ext uri="{BB962C8B-B14F-4D97-AF65-F5344CB8AC3E}">
        <p14:creationId xmlns:p14="http://schemas.microsoft.com/office/powerpoint/2010/main" val="31667252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kumimoji="1" lang="en-US" altLang="zh-CN" dirty="0" smtClean="0"/>
              <a:t>3.Buck</a:t>
            </a:r>
            <a:r>
              <a:rPr kumimoji="1" lang="zh-CN" altLang="en-US" dirty="0" smtClean="0"/>
              <a:t>芯片</a:t>
            </a:r>
            <a:r>
              <a:rPr lang="zh-CN" altLang="en-US" dirty="0" smtClean="0"/>
              <a:t>设计</a:t>
            </a:r>
            <a:r>
              <a:rPr lang="en-US" altLang="zh-CN" dirty="0" smtClean="0"/>
              <a:t>---</a:t>
            </a:r>
            <a:r>
              <a:rPr lang="zh-CN" altLang="en-US" dirty="0" smtClean="0"/>
              <a:t>效率分析</a:t>
            </a:r>
            <a:endParaRPr kumimoji="1" lang="zh-CN" altLang="en-US" dirty="0"/>
          </a:p>
        </p:txBody>
      </p:sp>
      <p:sp>
        <p:nvSpPr>
          <p:cNvPr id="7" name="文本占位符 3"/>
          <p:cNvSpPr txBox="1">
            <a:spLocks/>
          </p:cNvSpPr>
          <p:nvPr/>
        </p:nvSpPr>
        <p:spPr>
          <a:xfrm>
            <a:off x="696000" y="1625600"/>
            <a:ext cx="10967680" cy="474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mj-lt"/>
              <a:buAutoNum type="romanUcPeriod"/>
            </a:pPr>
            <a:r>
              <a:rPr kumimoji="1" lang="en-US" altLang="zh-CN" dirty="0" smtClean="0"/>
              <a:t>Buck</a:t>
            </a:r>
            <a:r>
              <a:rPr kumimoji="1" lang="zh-CN" altLang="en-US" dirty="0" smtClean="0"/>
              <a:t>芯片功耗</a:t>
            </a:r>
            <a:r>
              <a:rPr kumimoji="1" lang="en-US" altLang="zh-CN" dirty="0" smtClean="0"/>
              <a:t>P</a:t>
            </a:r>
            <a:r>
              <a:rPr kumimoji="1" lang="en-US" altLang="zh-CN" sz="1600" dirty="0" smtClean="0"/>
              <a:t>loss</a:t>
            </a:r>
            <a:r>
              <a:rPr kumimoji="1" lang="zh-CN" altLang="en-US" dirty="0" smtClean="0"/>
              <a:t>组成：导通损耗与开关损耗。</a:t>
            </a:r>
            <a:endParaRPr kumimoji="1" lang="en-US" altLang="zh-CN" dirty="0"/>
          </a:p>
          <a:p>
            <a:pPr marL="0" indent="0">
              <a:buNone/>
            </a:pPr>
            <a:r>
              <a:rPr kumimoji="1" lang="en-US" altLang="zh-CN" dirty="0" smtClean="0"/>
              <a:t>1.4 </a:t>
            </a:r>
            <a:r>
              <a:rPr kumimoji="1" lang="en-US" altLang="zh-CN" sz="2000" dirty="0" smtClean="0"/>
              <a:t>LS power FET</a:t>
            </a:r>
            <a:r>
              <a:rPr kumimoji="1" lang="zh-CN" altLang="en-US" sz="2000" dirty="0" smtClean="0"/>
              <a:t>续流</a:t>
            </a:r>
            <a:r>
              <a:rPr kumimoji="1" lang="en-US" altLang="zh-CN" sz="2000" dirty="0" smtClean="0"/>
              <a:t>diode</a:t>
            </a:r>
            <a:r>
              <a:rPr kumimoji="1" lang="zh-CN" altLang="en-US" sz="2000" dirty="0" smtClean="0"/>
              <a:t>损耗</a:t>
            </a:r>
            <a:r>
              <a:rPr lang="zh-CN" altLang="zh-CN" sz="2000" dirty="0"/>
              <a:t>包括两部分，一部分是死区时间，</a:t>
            </a:r>
            <a:r>
              <a:rPr lang="en-US" altLang="zh-CN" sz="2000" dirty="0"/>
              <a:t>LS</a:t>
            </a:r>
            <a:r>
              <a:rPr lang="zh-CN" altLang="zh-CN" sz="2000" dirty="0"/>
              <a:t>体二极管导通损耗，另一</a:t>
            </a:r>
            <a:r>
              <a:rPr lang="zh-CN" altLang="zh-CN" sz="2000" dirty="0" smtClean="0"/>
              <a:t>部</a:t>
            </a:r>
            <a:endParaRPr lang="en-US" altLang="zh-CN" sz="2000" dirty="0" smtClean="0"/>
          </a:p>
          <a:p>
            <a:pPr marL="0" indent="0">
              <a:buNone/>
            </a:pPr>
            <a:r>
              <a:rPr lang="en-US" altLang="zh-CN" sz="2000" dirty="0"/>
              <a:t> </a:t>
            </a:r>
            <a:r>
              <a:rPr lang="en-US" altLang="zh-CN" sz="2000" dirty="0" smtClean="0"/>
              <a:t>      </a:t>
            </a:r>
            <a:r>
              <a:rPr lang="zh-CN" altLang="zh-CN" sz="2000" dirty="0" smtClean="0"/>
              <a:t>分</a:t>
            </a:r>
            <a:r>
              <a:rPr lang="zh-CN" altLang="zh-CN" sz="2000" dirty="0"/>
              <a:t>是</a:t>
            </a:r>
            <a:r>
              <a:rPr lang="en-US" altLang="zh-CN" sz="2000" dirty="0"/>
              <a:t>LS</a:t>
            </a:r>
            <a:r>
              <a:rPr lang="zh-CN" altLang="zh-CN" sz="2000" dirty="0"/>
              <a:t>体内二极管反向恢复损耗</a:t>
            </a:r>
            <a:r>
              <a:rPr lang="zh-CN" altLang="zh-CN" sz="2000" dirty="0" smtClean="0"/>
              <a:t>。</a:t>
            </a:r>
            <a:endParaRPr kumimoji="1" lang="en-US" altLang="zh-CN" sz="2000" dirty="0"/>
          </a:p>
          <a:p>
            <a:pPr marL="0" indent="0">
              <a:buNone/>
            </a:pPr>
            <a:r>
              <a:rPr kumimoji="1" lang="en-US" altLang="zh-CN" sz="2000" dirty="0" smtClean="0"/>
              <a:t>1.4.1  </a:t>
            </a:r>
            <a:r>
              <a:rPr lang="zh-CN" altLang="zh-CN" sz="1800" dirty="0" smtClean="0"/>
              <a:t>死区</a:t>
            </a:r>
            <a:r>
              <a:rPr lang="zh-CN" altLang="zh-CN" sz="1800" dirty="0"/>
              <a:t>时间，</a:t>
            </a:r>
            <a:r>
              <a:rPr lang="en-US" altLang="zh-CN" sz="1800" dirty="0"/>
              <a:t>LS</a:t>
            </a:r>
            <a:r>
              <a:rPr lang="zh-CN" altLang="zh-CN" sz="1800" dirty="0"/>
              <a:t>体二极管导通损耗：</a:t>
            </a:r>
            <a:r>
              <a:rPr lang="en-US" altLang="zh-CN" sz="1800" dirty="0"/>
              <a:t>P</a:t>
            </a:r>
            <a:r>
              <a:rPr lang="en-US" altLang="zh-CN" sz="1800" baseline="-25000" dirty="0"/>
              <a:t>dio</a:t>
            </a:r>
            <a:r>
              <a:rPr lang="en-US" altLang="zh-CN" sz="1800" dirty="0"/>
              <a:t>= T</a:t>
            </a:r>
            <a:r>
              <a:rPr lang="en-US" altLang="zh-CN" sz="1800" baseline="-25000" dirty="0"/>
              <a:t>deadtime</a:t>
            </a:r>
            <a:r>
              <a:rPr lang="en-US" altLang="zh-CN" sz="1800" dirty="0"/>
              <a:t> * V</a:t>
            </a:r>
            <a:r>
              <a:rPr lang="en-US" altLang="zh-CN" sz="1800" baseline="-25000" dirty="0"/>
              <a:t>d</a:t>
            </a:r>
            <a:r>
              <a:rPr lang="en-US" altLang="zh-CN" sz="1800" dirty="0"/>
              <a:t> * I</a:t>
            </a:r>
            <a:r>
              <a:rPr lang="en-US" altLang="zh-CN" sz="1800" baseline="-25000" dirty="0"/>
              <a:t>o</a:t>
            </a:r>
            <a:r>
              <a:rPr lang="en-US" altLang="zh-CN" sz="1800" dirty="0"/>
              <a:t> *fs, (T</a:t>
            </a:r>
            <a:r>
              <a:rPr lang="en-US" altLang="zh-CN" sz="1800" baseline="-25000" dirty="0"/>
              <a:t>deadtime</a:t>
            </a:r>
            <a:r>
              <a:rPr lang="zh-CN" altLang="zh-CN" sz="1800" dirty="0"/>
              <a:t>为死区时间，在高频应用中，</a:t>
            </a:r>
            <a:r>
              <a:rPr lang="zh-CN" altLang="zh-CN" sz="1800" dirty="0" smtClean="0"/>
              <a:t>为</a:t>
            </a:r>
            <a:r>
              <a:rPr lang="en-US" altLang="zh-CN" sz="1800" dirty="0" smtClean="0"/>
              <a:t> </a:t>
            </a:r>
          </a:p>
          <a:p>
            <a:pPr marL="0" indent="0">
              <a:buNone/>
            </a:pPr>
            <a:r>
              <a:rPr lang="en-US" altLang="zh-CN" sz="1800" dirty="0"/>
              <a:t> </a:t>
            </a:r>
            <a:r>
              <a:rPr lang="en-US" altLang="zh-CN" sz="1800" dirty="0" smtClean="0"/>
              <a:t>         </a:t>
            </a:r>
            <a:r>
              <a:rPr lang="zh-CN" altLang="zh-CN" sz="1800" dirty="0" smtClean="0"/>
              <a:t>了降低</a:t>
            </a:r>
            <a:r>
              <a:rPr lang="zh-CN" altLang="zh-CN" sz="1800" dirty="0"/>
              <a:t>这部分功耗，把死区时间设计的足够小</a:t>
            </a:r>
            <a:r>
              <a:rPr lang="en-US" altLang="zh-CN" sz="1800" dirty="0"/>
              <a:t>, T</a:t>
            </a:r>
            <a:r>
              <a:rPr lang="en-US" altLang="zh-CN" sz="1800" baseline="-25000" dirty="0"/>
              <a:t>deadtime</a:t>
            </a:r>
            <a:r>
              <a:rPr lang="en-US" altLang="zh-CN" sz="1800" dirty="0"/>
              <a:t> (r+f</a:t>
            </a:r>
            <a:r>
              <a:rPr lang="zh-CN" altLang="zh-CN" sz="1800" dirty="0"/>
              <a:t>）</a:t>
            </a:r>
            <a:r>
              <a:rPr lang="en-US" altLang="zh-CN" sz="1800" dirty="0"/>
              <a:t>=4ns</a:t>
            </a:r>
            <a:r>
              <a:rPr lang="en-US" altLang="zh-CN" sz="1800" dirty="0" smtClean="0"/>
              <a:t>)</a:t>
            </a:r>
            <a:r>
              <a:rPr lang="zh-CN" altLang="en-US" sz="1800" dirty="0" smtClean="0"/>
              <a:t>。</a:t>
            </a:r>
            <a:endParaRPr lang="en-US" altLang="zh-CN" sz="1800" dirty="0" smtClean="0"/>
          </a:p>
          <a:p>
            <a:pPr marL="0" indent="0">
              <a:buNone/>
            </a:pPr>
            <a:r>
              <a:rPr kumimoji="1" lang="en-US" altLang="zh-CN" sz="1800" dirty="0" smtClean="0"/>
              <a:t>1.4.2   </a:t>
            </a:r>
            <a:r>
              <a:rPr lang="en-US" altLang="zh-CN" sz="1800" dirty="0" smtClean="0"/>
              <a:t>LS</a:t>
            </a:r>
            <a:r>
              <a:rPr lang="zh-CN" altLang="zh-CN" sz="1800" dirty="0"/>
              <a:t>体内二极管反向恢复损耗：</a:t>
            </a:r>
            <a:r>
              <a:rPr lang="en-US" altLang="zh-CN" sz="1800" dirty="0"/>
              <a:t>Prr=Qrr*m*Area_N*Vin*fs</a:t>
            </a:r>
            <a:r>
              <a:rPr lang="zh-CN" altLang="zh-CN" sz="1800" dirty="0"/>
              <a:t>，</a:t>
            </a:r>
            <a:r>
              <a:rPr lang="en-US" altLang="zh-CN" sz="1800" dirty="0"/>
              <a:t>Qrr</a:t>
            </a:r>
            <a:r>
              <a:rPr lang="zh-CN" altLang="zh-CN" sz="1800" dirty="0"/>
              <a:t>为反向恢复时间的单位面积下管的充</a:t>
            </a:r>
            <a:r>
              <a:rPr lang="zh-CN" altLang="zh-CN" sz="1800" dirty="0" smtClean="0"/>
              <a:t>放</a:t>
            </a:r>
            <a:endParaRPr lang="en-US" altLang="zh-CN" sz="1800" dirty="0" smtClean="0"/>
          </a:p>
          <a:p>
            <a:pPr marL="0" indent="0">
              <a:buNone/>
            </a:pPr>
            <a:r>
              <a:rPr lang="en-US" altLang="zh-CN" sz="1800" dirty="0"/>
              <a:t> </a:t>
            </a:r>
            <a:r>
              <a:rPr lang="en-US" altLang="zh-CN" sz="1800" dirty="0" smtClean="0"/>
              <a:t>         </a:t>
            </a:r>
            <a:r>
              <a:rPr lang="zh-CN" altLang="zh-CN" sz="1800" dirty="0" smtClean="0"/>
              <a:t>电</a:t>
            </a:r>
            <a:r>
              <a:rPr lang="zh-CN" altLang="zh-CN" sz="1800" dirty="0"/>
              <a:t>电荷</a:t>
            </a:r>
            <a:r>
              <a:rPr lang="zh-CN" altLang="zh-CN" sz="1800" dirty="0" smtClean="0"/>
              <a:t>。</a:t>
            </a:r>
            <a:endParaRPr lang="en-US" altLang="zh-CN" sz="1800" dirty="0" smtClean="0"/>
          </a:p>
          <a:p>
            <a:pPr marL="0" indent="0">
              <a:buNone/>
            </a:pPr>
            <a:r>
              <a:rPr lang="en-US" altLang="zh-CN" sz="1800" dirty="0" smtClean="0"/>
              <a:t>1.5     </a:t>
            </a:r>
            <a:r>
              <a:rPr lang="zh-CN" altLang="en-US" sz="1800" dirty="0" smtClean="0"/>
              <a:t>芯片静态电流功耗：</a:t>
            </a:r>
            <a:r>
              <a:rPr lang="en-US" altLang="zh-CN" sz="1800" dirty="0" smtClean="0"/>
              <a:t>P</a:t>
            </a:r>
            <a:r>
              <a:rPr lang="en-US" altLang="zh-CN" sz="1200" dirty="0" smtClean="0"/>
              <a:t>iq</a:t>
            </a:r>
            <a:r>
              <a:rPr lang="en-US" altLang="zh-CN" sz="1800" dirty="0" smtClean="0"/>
              <a:t>=</a:t>
            </a:r>
            <a:r>
              <a:rPr lang="en-US" altLang="zh-CN" sz="1800" dirty="0"/>
              <a:t>Vin*</a:t>
            </a:r>
            <a:r>
              <a:rPr lang="zh-CN" altLang="en-US" sz="1800" dirty="0"/>
              <a:t>工</a:t>
            </a:r>
            <a:r>
              <a:rPr lang="en-US" altLang="zh-CN" sz="1800" dirty="0" smtClean="0"/>
              <a:t>iq</a:t>
            </a:r>
            <a:r>
              <a:rPr lang="zh-CN" altLang="en-US" sz="1800" dirty="0" smtClean="0"/>
              <a:t>，芯片静态电流几十</a:t>
            </a:r>
            <a:r>
              <a:rPr lang="en-US" altLang="zh-CN" sz="1800" dirty="0" smtClean="0"/>
              <a:t>uA</a:t>
            </a:r>
            <a:r>
              <a:rPr lang="zh-CN" altLang="en-US" sz="1800" dirty="0" smtClean="0"/>
              <a:t>，这部分可以忽略。</a:t>
            </a:r>
            <a:endParaRPr lang="zh-CN" altLang="zh-CN" sz="1800" dirty="0"/>
          </a:p>
          <a:p>
            <a:pPr marL="0" indent="0">
              <a:buNone/>
            </a:pPr>
            <a:endParaRPr lang="zh-CN" altLang="zh-CN" sz="1800" dirty="0"/>
          </a:p>
          <a:p>
            <a:pPr marL="0" indent="0">
              <a:buNone/>
            </a:pPr>
            <a:endParaRPr kumimoji="1" lang="en-US" altLang="zh-CN" sz="2400" dirty="0" smtClean="0"/>
          </a:p>
          <a:p>
            <a:pPr marL="0" indent="0">
              <a:buNone/>
            </a:pPr>
            <a:r>
              <a:rPr kumimoji="1" lang="en-US" altLang="zh-CN" dirty="0" smtClean="0"/>
              <a:t>      </a:t>
            </a:r>
          </a:p>
          <a:p>
            <a:pPr marL="514350" indent="-514350">
              <a:buFont typeface="+mj-lt"/>
              <a:buAutoNum type="alphaLcParenR"/>
            </a:pPr>
            <a:endParaRPr kumimoji="1" lang="en-US" altLang="zh-CN" dirty="0"/>
          </a:p>
          <a:p>
            <a:pPr marL="514350" indent="-514350">
              <a:buFont typeface="+mj-lt"/>
              <a:buAutoNum type="alphaLcParenR"/>
            </a:pPr>
            <a:endParaRPr kumimoji="1" lang="en-US" altLang="zh-CN" dirty="0" smtClean="0"/>
          </a:p>
          <a:p>
            <a:pPr marL="514350" indent="-514350">
              <a:buFont typeface="+mj-lt"/>
              <a:buAutoNum type="alphaLcParenR"/>
            </a:pPr>
            <a:endParaRPr kumimoji="1" lang="en-US" altLang="zh-CN" dirty="0"/>
          </a:p>
          <a:p>
            <a:pPr marL="514350" indent="-514350">
              <a:buFont typeface="+mj-lt"/>
              <a:buAutoNum type="alphaLcParenR"/>
            </a:pPr>
            <a:endParaRPr kumimoji="1" lang="en-US" altLang="zh-CN" dirty="0" smtClean="0"/>
          </a:p>
          <a:p>
            <a:pPr marL="514350" indent="-514350">
              <a:buFont typeface="+mj-lt"/>
              <a:buAutoNum type="alphaLcParenR"/>
            </a:pPr>
            <a:endParaRPr kumimoji="1" lang="en-US" altLang="zh-CN" dirty="0"/>
          </a:p>
          <a:p>
            <a:pPr marL="0" indent="0">
              <a:buNone/>
            </a:pPr>
            <a:endParaRPr kumimoji="1" lang="en-US" altLang="zh-CN" dirty="0"/>
          </a:p>
          <a:p>
            <a:pPr marL="514350" indent="-514350">
              <a:buFont typeface="+mj-lt"/>
              <a:buAutoNum type="alphaLcParenR"/>
            </a:pPr>
            <a:endParaRPr kumimoji="1" lang="en-US" altLang="zh-CN" dirty="0" smtClean="0"/>
          </a:p>
          <a:p>
            <a:pPr marL="514350" indent="-514350">
              <a:buFont typeface="+mj-lt"/>
              <a:buAutoNum type="alphaLcParenR"/>
            </a:pPr>
            <a:endParaRPr kumimoji="1" lang="en-US" altLang="zh-CN" dirty="0"/>
          </a:p>
          <a:p>
            <a:pPr marL="514350" indent="-514350">
              <a:buFont typeface="+mj-lt"/>
              <a:buAutoNum type="alphaLcParenR"/>
            </a:pPr>
            <a:endParaRPr kumimoji="1" lang="en-US" altLang="zh-CN" dirty="0" smtClean="0"/>
          </a:p>
          <a:p>
            <a:pPr marL="514350" indent="-514350">
              <a:buFont typeface="+mj-lt"/>
              <a:buAutoNum type="alphaLcParenR"/>
            </a:pPr>
            <a:endParaRPr kumimoji="1" lang="en-US" altLang="zh-CN" dirty="0"/>
          </a:p>
          <a:p>
            <a:pPr marL="514350" indent="-514350">
              <a:buFont typeface="+mj-lt"/>
              <a:buAutoNum type="alphaLcParenR"/>
            </a:pPr>
            <a:endParaRPr kumimoji="1" lang="en-US" altLang="zh-CN" dirty="0" smtClean="0"/>
          </a:p>
          <a:p>
            <a:pPr marL="514350" indent="-514350">
              <a:buFont typeface="+mj-lt"/>
              <a:buAutoNum type="alphaLcParenR"/>
            </a:pPr>
            <a:endParaRPr kumimoji="1" lang="en-US" altLang="zh-CN" dirty="0"/>
          </a:p>
          <a:p>
            <a:pPr marL="514350" indent="-514350">
              <a:buFont typeface="+mj-lt"/>
              <a:buAutoNum type="alphaLcParenR"/>
            </a:pPr>
            <a:endParaRPr kumimoji="1" lang="en-US" altLang="zh-CN" dirty="0" smtClean="0"/>
          </a:p>
          <a:p>
            <a:pPr marL="514350" indent="-514350">
              <a:buFont typeface="+mj-lt"/>
              <a:buAutoNum type="alphaLcParenR"/>
            </a:pPr>
            <a:endParaRPr kumimoji="1" lang="en-US" altLang="zh-CN" dirty="0"/>
          </a:p>
          <a:p>
            <a:pPr marL="0" indent="0">
              <a:buNone/>
            </a:pPr>
            <a:endParaRPr kumimoji="1" lang="en-US" altLang="zh-CN" dirty="0" smtClean="0"/>
          </a:p>
          <a:p>
            <a:pPr marL="0" indent="0">
              <a:buNone/>
            </a:pPr>
            <a:endParaRPr kumimoji="1" lang="en-US" altLang="zh-CN" sz="2400" dirty="0" smtClean="0"/>
          </a:p>
          <a:p>
            <a:pPr marL="0" indent="0">
              <a:buNone/>
            </a:pPr>
            <a:endParaRPr kumimoji="1" lang="en-US" altLang="zh-CN" sz="2400" dirty="0"/>
          </a:p>
          <a:p>
            <a:pPr marL="0" indent="0">
              <a:buNone/>
            </a:pPr>
            <a:endParaRPr kumimoji="1" lang="en-US" altLang="zh-CN" sz="2400" dirty="0" smtClean="0"/>
          </a:p>
        </p:txBody>
      </p:sp>
    </p:spTree>
    <p:extLst>
      <p:ext uri="{BB962C8B-B14F-4D97-AF65-F5344CB8AC3E}">
        <p14:creationId xmlns:p14="http://schemas.microsoft.com/office/powerpoint/2010/main" val="28919215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kumimoji="1" lang="en-US" altLang="zh-CN" dirty="0" smtClean="0"/>
              <a:t>3.Buck</a:t>
            </a:r>
            <a:r>
              <a:rPr kumimoji="1" lang="zh-CN" altLang="en-US" dirty="0" smtClean="0"/>
              <a:t>芯片</a:t>
            </a:r>
            <a:r>
              <a:rPr lang="zh-CN" altLang="en-US" dirty="0" smtClean="0"/>
              <a:t>设计</a:t>
            </a:r>
            <a:r>
              <a:rPr lang="en-US" altLang="zh-CN" dirty="0" smtClean="0"/>
              <a:t>---</a:t>
            </a:r>
            <a:r>
              <a:rPr lang="zh-CN" altLang="en-US" dirty="0" smtClean="0"/>
              <a:t>效率分析</a:t>
            </a:r>
            <a:endParaRPr kumimoji="1" lang="zh-CN" altLang="en-US" dirty="0"/>
          </a:p>
        </p:txBody>
      </p:sp>
      <p:sp>
        <p:nvSpPr>
          <p:cNvPr id="7" name="文本占位符 3"/>
          <p:cNvSpPr txBox="1">
            <a:spLocks/>
          </p:cNvSpPr>
          <p:nvPr/>
        </p:nvSpPr>
        <p:spPr>
          <a:xfrm>
            <a:off x="696000" y="1625600"/>
            <a:ext cx="10967680" cy="474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dirty="0" smtClean="0"/>
              <a:t>III. </a:t>
            </a:r>
            <a:r>
              <a:rPr kumimoji="1" lang="zh-CN" altLang="en-US" dirty="0" smtClean="0"/>
              <a:t>效率分析</a:t>
            </a:r>
            <a:endParaRPr kumimoji="1" lang="en-US" altLang="zh-CN" dirty="0" smtClean="0"/>
          </a:p>
          <a:p>
            <a:pPr>
              <a:buFont typeface="Wingdings" panose="05000000000000000000" pitchFamily="2" charset="2"/>
              <a:buChar char="Ø"/>
            </a:pPr>
            <a:r>
              <a:rPr kumimoji="1" lang="zh-CN" altLang="en-US" sz="2000" dirty="0" smtClean="0"/>
              <a:t>减少</a:t>
            </a:r>
            <a:r>
              <a:rPr kumimoji="1" lang="en-US" altLang="zh-CN" sz="2000" dirty="0" smtClean="0"/>
              <a:t>POWER FET Rdson</a:t>
            </a:r>
            <a:r>
              <a:rPr kumimoji="1" lang="zh-CN" altLang="en-US" sz="2000" dirty="0" smtClean="0"/>
              <a:t>可以减少开关管导通损耗，但是会带来更大的</a:t>
            </a:r>
            <a:r>
              <a:rPr kumimoji="1" lang="en-US" altLang="zh-CN" sz="2000" dirty="0" smtClean="0"/>
              <a:t>die size</a:t>
            </a:r>
            <a:r>
              <a:rPr kumimoji="1" lang="zh-CN" altLang="en-US" sz="2000" dirty="0" smtClean="0"/>
              <a:t>。</a:t>
            </a:r>
            <a:endParaRPr kumimoji="1" lang="en-US" altLang="zh-CN" sz="2000" dirty="0" smtClean="0"/>
          </a:p>
          <a:p>
            <a:pPr>
              <a:buFont typeface="Wingdings" panose="05000000000000000000" pitchFamily="2" charset="2"/>
              <a:buChar char="Ø"/>
            </a:pPr>
            <a:r>
              <a:rPr kumimoji="1" lang="zh-CN" altLang="en-US" sz="2000" dirty="0" smtClean="0"/>
              <a:t>更大的</a:t>
            </a:r>
            <a:r>
              <a:rPr kumimoji="1" lang="en-US" altLang="zh-CN" sz="2000" dirty="0" smtClean="0"/>
              <a:t>die size</a:t>
            </a:r>
            <a:r>
              <a:rPr kumimoji="1" lang="zh-CN" altLang="en-US" sz="2000" dirty="0" smtClean="0"/>
              <a:t>一方面意味着成本增加，另一方面会带来更大的</a:t>
            </a:r>
            <a:r>
              <a:rPr kumimoji="1" lang="en-US" altLang="zh-CN" sz="2000" dirty="0" smtClean="0"/>
              <a:t>power FET gate </a:t>
            </a:r>
          </a:p>
          <a:p>
            <a:pPr marL="0" indent="0">
              <a:buNone/>
            </a:pPr>
            <a:r>
              <a:rPr kumimoji="1" lang="en-US" altLang="zh-CN" sz="2000" dirty="0"/>
              <a:t> </a:t>
            </a:r>
            <a:r>
              <a:rPr kumimoji="1" lang="en-US" altLang="zh-CN" sz="2000" dirty="0" smtClean="0"/>
              <a:t> </a:t>
            </a:r>
            <a:r>
              <a:rPr kumimoji="1" lang="zh-CN" altLang="en-US" sz="2000" dirty="0" smtClean="0"/>
              <a:t>电容，引起更大的</a:t>
            </a:r>
            <a:r>
              <a:rPr lang="en-US" altLang="zh-CN" sz="2000" dirty="0" smtClean="0"/>
              <a:t>MOSFET </a:t>
            </a:r>
            <a:r>
              <a:rPr lang="zh-CN" altLang="zh-CN" sz="2000" dirty="0"/>
              <a:t>寄生电容的</a:t>
            </a:r>
            <a:r>
              <a:rPr lang="zh-CN" altLang="zh-CN" sz="2000" dirty="0" smtClean="0"/>
              <a:t>损耗</a:t>
            </a:r>
            <a:r>
              <a:rPr lang="zh-CN" altLang="en-US" sz="2000" dirty="0" smtClean="0"/>
              <a:t>。</a:t>
            </a:r>
            <a:endParaRPr lang="en-US" altLang="zh-CN" sz="2000" dirty="0" smtClean="0"/>
          </a:p>
          <a:p>
            <a:pPr>
              <a:buFont typeface="Wingdings" panose="05000000000000000000" pitchFamily="2" charset="2"/>
              <a:buChar char="Ø"/>
            </a:pPr>
            <a:r>
              <a:rPr lang="zh-CN" altLang="en-US" sz="2000" dirty="0" smtClean="0"/>
              <a:t>减少</a:t>
            </a:r>
            <a:r>
              <a:rPr lang="en-US" altLang="zh-CN" sz="2000" dirty="0" smtClean="0"/>
              <a:t>bonging </a:t>
            </a:r>
            <a:r>
              <a:rPr lang="zh-CN" altLang="en-US" sz="2000" dirty="0" smtClean="0"/>
              <a:t>线寄生电阻、</a:t>
            </a:r>
            <a:r>
              <a:rPr lang="en-US" altLang="zh-CN" sz="2000" dirty="0" smtClean="0"/>
              <a:t>POWER FET layout </a:t>
            </a:r>
            <a:r>
              <a:rPr lang="zh-CN" altLang="en-US" sz="2000" dirty="0" smtClean="0"/>
              <a:t>走线电阻（意味着更多的</a:t>
            </a:r>
            <a:r>
              <a:rPr lang="en-US" altLang="zh-CN" sz="2000" dirty="0" smtClean="0"/>
              <a:t>metal</a:t>
            </a:r>
            <a:r>
              <a:rPr lang="zh-CN" altLang="en-US" sz="2000" dirty="0" smtClean="0"/>
              <a:t>层）、电感寄生电阻会提高效率。</a:t>
            </a:r>
            <a:endParaRPr lang="en-US" altLang="zh-CN" sz="2000" dirty="0" smtClean="0"/>
          </a:p>
          <a:p>
            <a:pPr>
              <a:buFont typeface="Wingdings" panose="05000000000000000000" pitchFamily="2" charset="2"/>
              <a:buChar char="Ø"/>
            </a:pPr>
            <a:r>
              <a:rPr lang="zh-CN" altLang="en-US" sz="2000" dirty="0" smtClean="0"/>
              <a:t>在输出电压纹波可以接受的范围内，降低开关</a:t>
            </a:r>
            <a:r>
              <a:rPr lang="en-US" altLang="zh-CN" sz="2000" dirty="0" smtClean="0"/>
              <a:t>fs</a:t>
            </a:r>
            <a:r>
              <a:rPr lang="zh-CN" altLang="en-US" sz="2000" dirty="0" smtClean="0"/>
              <a:t>可以大大改善效率。尤其是在输出负载电流很小的应用场景，功耗的主要贡献来自开关损耗。</a:t>
            </a:r>
            <a:endParaRPr lang="en-US" altLang="zh-CN" sz="2000" dirty="0" smtClean="0"/>
          </a:p>
          <a:p>
            <a:pPr>
              <a:buFont typeface="Wingdings" panose="05000000000000000000" pitchFamily="2" charset="2"/>
              <a:buChar char="Ø"/>
            </a:pPr>
            <a:r>
              <a:rPr lang="zh-CN" altLang="en-US" sz="2000" dirty="0" smtClean="0"/>
              <a:t>降低开关</a:t>
            </a:r>
            <a:r>
              <a:rPr lang="en-US" altLang="zh-CN" sz="2000" dirty="0" smtClean="0"/>
              <a:t>fs</a:t>
            </a:r>
            <a:r>
              <a:rPr lang="zh-CN" altLang="en-US" sz="2000" dirty="0" smtClean="0"/>
              <a:t>，而要维持纹波不变，意味着更大的电感和输出电容。</a:t>
            </a:r>
            <a:endParaRPr lang="en-US" altLang="zh-CN" sz="2000" dirty="0" smtClean="0"/>
          </a:p>
          <a:p>
            <a:pPr>
              <a:buFont typeface="Wingdings" panose="05000000000000000000" pitchFamily="2" charset="2"/>
              <a:buChar char="Ø"/>
            </a:pPr>
            <a:r>
              <a:rPr lang="zh-CN" altLang="en-US" sz="2000" dirty="0" smtClean="0"/>
              <a:t>降低开关损耗，可以减少死去时间，减少开关交越时间。但是由于</a:t>
            </a:r>
            <a:r>
              <a:rPr lang="en-US" altLang="zh-CN" sz="2000" dirty="0" smtClean="0"/>
              <a:t>corner</a:t>
            </a:r>
            <a:r>
              <a:rPr lang="zh-CN" altLang="en-US" sz="2000" dirty="0" smtClean="0"/>
              <a:t>变化很大，很容易导致上下管串通，导致烧片（那就</a:t>
            </a:r>
            <a:r>
              <a:rPr lang="en-US" altLang="zh-CN" sz="2000" dirty="0" smtClean="0"/>
              <a:t>game over</a:t>
            </a:r>
            <a:r>
              <a:rPr lang="zh-CN" altLang="en-US" sz="2000" dirty="0" smtClean="0"/>
              <a:t>了）。</a:t>
            </a:r>
            <a:endParaRPr lang="en-US" altLang="zh-CN" sz="2000" dirty="0"/>
          </a:p>
          <a:p>
            <a:pPr marL="0" indent="0">
              <a:buNone/>
            </a:pPr>
            <a:endParaRPr kumimoji="1" lang="en-US" altLang="zh-CN" sz="2400" dirty="0" smtClean="0"/>
          </a:p>
        </p:txBody>
      </p:sp>
    </p:spTree>
    <p:extLst>
      <p:ext uri="{BB962C8B-B14F-4D97-AF65-F5344CB8AC3E}">
        <p14:creationId xmlns:p14="http://schemas.microsoft.com/office/powerpoint/2010/main" val="8548764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98215D7-ACA7-4749-A253-FE563ACD064C}" type="slidenum">
              <a:rPr kumimoji="1" lang="zh-CN" altLang="en-US" smtClean="0"/>
              <a:t>39</a:t>
            </a:fld>
            <a:endParaRPr kumimoji="1" lang="zh-CN" altLang="en-US"/>
          </a:p>
        </p:txBody>
      </p:sp>
      <p:sp>
        <p:nvSpPr>
          <p:cNvPr id="3" name="文本占位符 2"/>
          <p:cNvSpPr>
            <a:spLocks noGrp="1"/>
          </p:cNvSpPr>
          <p:nvPr>
            <p:ph type="body" sz="quarter" idx="19"/>
          </p:nvPr>
        </p:nvSpPr>
        <p:spPr/>
        <p:txBody>
          <a:bodyPr/>
          <a:lstStyle/>
          <a:p>
            <a:endParaRPr lang="zh-CN" altLang="en-US"/>
          </a:p>
        </p:txBody>
      </p:sp>
      <p:sp>
        <p:nvSpPr>
          <p:cNvPr id="4" name="矩形 3"/>
          <p:cNvSpPr/>
          <p:nvPr/>
        </p:nvSpPr>
        <p:spPr>
          <a:xfrm>
            <a:off x="4619474" y="2967335"/>
            <a:ext cx="2953053" cy="923330"/>
          </a:xfrm>
          <a:prstGeom prst="rect">
            <a:avLst/>
          </a:prstGeom>
          <a:noFill/>
        </p:spPr>
        <p:txBody>
          <a:bodyPr wrap="none" lIns="91440" tIns="45720" rIns="91440" bIns="45720">
            <a:spAutoFit/>
          </a:bodyPr>
          <a:lstStyle/>
          <a:p>
            <a:pPr algn="ctr"/>
            <a:r>
              <a:rPr lang="en-US" altLang="zh-CN" sz="5400" b="0" cap="none" spc="0" dirty="0" smtClean="0">
                <a:ln w="0"/>
                <a:solidFill>
                  <a:schemeClr val="accent1"/>
                </a:solidFill>
                <a:effectLst>
                  <a:outerShdw blurRad="38100" dist="25400" dir="5400000" algn="ctr" rotWithShape="0">
                    <a:srgbClr val="6E747A">
                      <a:alpha val="43000"/>
                    </a:srgbClr>
                  </a:outerShdw>
                </a:effectLst>
              </a:rPr>
              <a:t>Thanks</a:t>
            </a:r>
            <a:r>
              <a:rPr lang="zh-CN" altLang="en-US" sz="5400" b="0" cap="none" spc="0" dirty="0" smtClean="0">
                <a:ln w="0"/>
                <a:solidFill>
                  <a:schemeClr val="accent1"/>
                </a:solidFill>
                <a:effectLst>
                  <a:outerShdw blurRad="38100" dist="25400" dir="5400000" algn="ctr" rotWithShape="0">
                    <a:srgbClr val="6E747A">
                      <a:alpha val="43000"/>
                    </a:srgbClr>
                  </a:outerShdw>
                </a:effectLst>
              </a:rPr>
              <a:t>！</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543719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98215D7-ACA7-4749-A253-FE563ACD064C}" type="slidenum">
              <a:rPr kumimoji="1" lang="zh-CN" altLang="en-US" smtClean="0"/>
              <a:t>4</a:t>
            </a:fld>
            <a:endParaRPr kumimoji="1" lang="zh-CN" altLang="en-US"/>
          </a:p>
        </p:txBody>
      </p:sp>
      <p:sp>
        <p:nvSpPr>
          <p:cNvPr id="3" name="标题 2"/>
          <p:cNvSpPr>
            <a:spLocks noGrp="1"/>
          </p:cNvSpPr>
          <p:nvPr>
            <p:ph type="title"/>
          </p:nvPr>
        </p:nvSpPr>
        <p:spPr/>
        <p:txBody>
          <a:bodyPr/>
          <a:lstStyle/>
          <a:p>
            <a:pPr algn="l"/>
            <a:r>
              <a:rPr kumimoji="1" lang="en-US" altLang="zh-CN" dirty="0" smtClean="0"/>
              <a:t>1.</a:t>
            </a:r>
            <a:r>
              <a:rPr kumimoji="1" lang="zh-CN" altLang="en-US" dirty="0" smtClean="0"/>
              <a:t>电源芯片设计综述</a:t>
            </a:r>
            <a:endParaRPr kumimoji="1" lang="zh-CN" altLang="en-US" dirty="0"/>
          </a:p>
        </p:txBody>
      </p:sp>
      <p:sp>
        <p:nvSpPr>
          <p:cNvPr id="7" name="文本占位符 3"/>
          <p:cNvSpPr txBox="1">
            <a:spLocks/>
          </p:cNvSpPr>
          <p:nvPr/>
        </p:nvSpPr>
        <p:spPr>
          <a:xfrm>
            <a:off x="696000" y="1625599"/>
            <a:ext cx="10967680" cy="5053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电源芯片分类：</a:t>
            </a:r>
            <a:endParaRPr lang="en-US" altLang="zh-CN" dirty="0" smtClean="0"/>
          </a:p>
          <a:p>
            <a:r>
              <a:rPr kumimoji="1" lang="en-US" altLang="zh-CN" dirty="0" smtClean="0"/>
              <a:t>DC-DC</a:t>
            </a:r>
            <a:r>
              <a:rPr kumimoji="1" lang="zh-CN" altLang="en-US" dirty="0" smtClean="0"/>
              <a:t>：</a:t>
            </a:r>
            <a:endParaRPr kumimoji="1" lang="en-US" altLang="zh-CN" dirty="0" smtClean="0"/>
          </a:p>
          <a:p>
            <a:pPr>
              <a:buFont typeface="Wingdings" panose="05000000000000000000" pitchFamily="2" charset="2"/>
              <a:buChar char="u"/>
            </a:pPr>
            <a:r>
              <a:rPr kumimoji="1" lang="zh-CN" altLang="en-US" dirty="0" smtClean="0"/>
              <a:t>开关电源（需要电感）：    </a:t>
            </a:r>
            <a:r>
              <a:rPr kumimoji="1" lang="en-US" altLang="zh-CN" dirty="0" smtClean="0"/>
              <a:t>buck</a:t>
            </a:r>
            <a:r>
              <a:rPr kumimoji="1" lang="zh-CN" altLang="en-US" dirty="0" smtClean="0"/>
              <a:t>、</a:t>
            </a:r>
            <a:r>
              <a:rPr kumimoji="1" lang="en-US" altLang="zh-CN" dirty="0" smtClean="0"/>
              <a:t>boost</a:t>
            </a:r>
            <a:r>
              <a:rPr kumimoji="1" lang="zh-CN" altLang="en-US" dirty="0" smtClean="0"/>
              <a:t>、</a:t>
            </a:r>
            <a:r>
              <a:rPr kumimoji="1" lang="en-US" altLang="zh-CN" dirty="0" smtClean="0"/>
              <a:t>buck-boost</a:t>
            </a:r>
          </a:p>
          <a:p>
            <a:pPr>
              <a:buFont typeface="Wingdings" panose="05000000000000000000" pitchFamily="2" charset="2"/>
              <a:buChar char="u"/>
            </a:pPr>
            <a:r>
              <a:rPr kumimoji="1" lang="zh-CN" altLang="en-US" dirty="0" smtClean="0"/>
              <a:t>线性电源：                          </a:t>
            </a:r>
            <a:r>
              <a:rPr kumimoji="1" lang="en-US" altLang="zh-CN" dirty="0" smtClean="0"/>
              <a:t>LDO</a:t>
            </a:r>
          </a:p>
          <a:p>
            <a:pPr>
              <a:buFont typeface="Wingdings" panose="05000000000000000000" pitchFamily="2" charset="2"/>
              <a:buChar char="u"/>
            </a:pPr>
            <a:r>
              <a:rPr kumimoji="1" lang="zh-CN" altLang="en-US" dirty="0"/>
              <a:t>开关电源</a:t>
            </a:r>
            <a:r>
              <a:rPr kumimoji="1" lang="zh-CN" altLang="en-US" dirty="0" smtClean="0"/>
              <a:t>（不需要</a:t>
            </a:r>
            <a:r>
              <a:rPr kumimoji="1" lang="zh-CN" altLang="en-US" dirty="0"/>
              <a:t>电感）</a:t>
            </a:r>
            <a:r>
              <a:rPr kumimoji="1" lang="zh-CN" altLang="en-US" dirty="0" smtClean="0"/>
              <a:t>：</a:t>
            </a:r>
            <a:r>
              <a:rPr kumimoji="1" lang="en-US" altLang="zh-CN" dirty="0" smtClean="0"/>
              <a:t>charge pump</a:t>
            </a:r>
          </a:p>
          <a:p>
            <a:r>
              <a:rPr kumimoji="1" lang="en-US" altLang="zh-CN" dirty="0" smtClean="0"/>
              <a:t>AC-DC</a:t>
            </a:r>
            <a:r>
              <a:rPr kumimoji="1" lang="zh-CN" altLang="en-US" dirty="0" smtClean="0"/>
              <a:t>：</a:t>
            </a:r>
            <a:endParaRPr kumimoji="1" lang="en-US" altLang="zh-CN" dirty="0" smtClean="0"/>
          </a:p>
          <a:p>
            <a:pPr>
              <a:buFont typeface="Wingdings" panose="05000000000000000000" pitchFamily="2" charset="2"/>
              <a:buChar char="u"/>
            </a:pPr>
            <a:r>
              <a:rPr kumimoji="1" lang="zh-CN" altLang="en-US" dirty="0"/>
              <a:t>半</a:t>
            </a:r>
            <a:r>
              <a:rPr kumimoji="1" lang="zh-CN" altLang="en-US" dirty="0" smtClean="0"/>
              <a:t>桥变换器</a:t>
            </a:r>
            <a:endParaRPr kumimoji="1" lang="en-US" altLang="zh-CN" dirty="0" smtClean="0"/>
          </a:p>
          <a:p>
            <a:pPr>
              <a:buFont typeface="Wingdings" panose="05000000000000000000" pitchFamily="2" charset="2"/>
              <a:buChar char="u"/>
            </a:pPr>
            <a:r>
              <a:rPr kumimoji="1" lang="zh-CN" altLang="en-US" dirty="0"/>
              <a:t>全</a:t>
            </a:r>
            <a:r>
              <a:rPr kumimoji="1" lang="zh-CN" altLang="en-US" dirty="0" smtClean="0"/>
              <a:t>桥变换器</a:t>
            </a:r>
            <a:endParaRPr kumimoji="1" lang="en-US" altLang="zh-CN" dirty="0" smtClean="0"/>
          </a:p>
          <a:p>
            <a:pPr>
              <a:buFont typeface="Wingdings" panose="05000000000000000000" pitchFamily="2" charset="2"/>
              <a:buChar char="u"/>
            </a:pPr>
            <a:r>
              <a:rPr kumimoji="1" lang="en-US" altLang="zh-CN" dirty="0" smtClean="0"/>
              <a:t>Flyback</a:t>
            </a:r>
            <a:r>
              <a:rPr kumimoji="1" lang="zh-CN" altLang="en-US" dirty="0" smtClean="0"/>
              <a:t>（反激变换器）</a:t>
            </a:r>
            <a:endParaRPr kumimoji="1" lang="en-US" altLang="zh-CN" dirty="0" smtClean="0"/>
          </a:p>
          <a:p>
            <a:pPr>
              <a:buFont typeface="Wingdings" panose="05000000000000000000" pitchFamily="2" charset="2"/>
              <a:buChar char="u"/>
            </a:pPr>
            <a:r>
              <a:rPr kumimoji="1" lang="en-US" altLang="zh-CN" dirty="0" smtClean="0"/>
              <a:t>Forward</a:t>
            </a:r>
            <a:r>
              <a:rPr kumimoji="1" lang="zh-CN" altLang="en-US" dirty="0" smtClean="0"/>
              <a:t>（正激变换器）</a:t>
            </a:r>
            <a:endParaRPr kumimoji="1" lang="en-US" altLang="zh-CN" dirty="0" smtClean="0"/>
          </a:p>
          <a:p>
            <a:endParaRPr kumimoji="1" lang="zh-CN" altLang="en-US" dirty="0"/>
          </a:p>
        </p:txBody>
      </p:sp>
    </p:spTree>
    <p:extLst>
      <p:ext uri="{BB962C8B-B14F-4D97-AF65-F5344CB8AC3E}">
        <p14:creationId xmlns:p14="http://schemas.microsoft.com/office/powerpoint/2010/main" val="21366403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kumimoji="1" lang="en-US" altLang="zh-CN" dirty="0" smtClean="0"/>
              <a:t>1.</a:t>
            </a:r>
            <a:r>
              <a:rPr kumimoji="1" lang="zh-CN" altLang="en-US" dirty="0" smtClean="0"/>
              <a:t>电源芯片设计综述</a:t>
            </a:r>
            <a:endParaRPr kumimoji="1" lang="zh-CN" altLang="en-US" dirty="0"/>
          </a:p>
        </p:txBody>
      </p:sp>
      <p:sp>
        <p:nvSpPr>
          <p:cNvPr id="7" name="文本占位符 3"/>
          <p:cNvSpPr txBox="1">
            <a:spLocks/>
          </p:cNvSpPr>
          <p:nvPr/>
        </p:nvSpPr>
        <p:spPr>
          <a:xfrm>
            <a:off x="696000" y="1625600"/>
            <a:ext cx="10967680" cy="474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t>buck</a:t>
            </a:r>
            <a:endParaRPr lang="en-US" altLang="zh-CN" b="1" dirty="0" smtClean="0"/>
          </a:p>
          <a:p>
            <a:pPr>
              <a:buFont typeface="Wingdings" panose="05000000000000000000" pitchFamily="2" charset="2"/>
              <a:buChar char="Ø"/>
            </a:pPr>
            <a:r>
              <a:rPr kumimoji="1" lang="en-US" altLang="zh-CN" dirty="0" smtClean="0"/>
              <a:t>Buck</a:t>
            </a:r>
            <a:r>
              <a:rPr kumimoji="1" lang="zh-CN" altLang="en-US" dirty="0" smtClean="0"/>
              <a:t>特征及应用：开关直流降压，效率高，纹波相对于</a:t>
            </a:r>
            <a:r>
              <a:rPr kumimoji="1" lang="en-US" altLang="zh-CN" dirty="0" smtClean="0"/>
              <a:t>LDO</a:t>
            </a:r>
            <a:r>
              <a:rPr kumimoji="1" lang="zh-CN" altLang="en-US" dirty="0" smtClean="0"/>
              <a:t>来说较</a:t>
            </a:r>
            <a:endParaRPr kumimoji="1" lang="en-US" altLang="zh-CN" dirty="0" smtClean="0"/>
          </a:p>
          <a:p>
            <a:pPr marL="0" indent="0">
              <a:buNone/>
            </a:pPr>
            <a:r>
              <a:rPr kumimoji="1" lang="en-US" altLang="zh-CN" dirty="0"/>
              <a:t> </a:t>
            </a:r>
            <a:r>
              <a:rPr kumimoji="1" lang="en-US" altLang="zh-CN" dirty="0" smtClean="0"/>
              <a:t>                                </a:t>
            </a:r>
            <a:r>
              <a:rPr kumimoji="1" lang="zh-CN" altLang="en-US" dirty="0" smtClean="0"/>
              <a:t>大。大电流，大压降的降压电路中使用较多。</a:t>
            </a:r>
            <a:endParaRPr kumimoji="1" lang="en-US" altLang="zh-CN" dirty="0" smtClean="0"/>
          </a:p>
          <a:p>
            <a:pPr>
              <a:buFont typeface="Wingdings" panose="05000000000000000000" pitchFamily="2" charset="2"/>
              <a:buChar char="Ø"/>
            </a:pPr>
            <a:r>
              <a:rPr kumimoji="1" lang="zh-CN" altLang="en-US" dirty="0" smtClean="0"/>
              <a:t>典型电路结构：</a:t>
            </a:r>
            <a:endParaRPr kumimoji="1" lang="en-US" altLang="zh-CN" dirty="0" smtClean="0"/>
          </a:p>
          <a:p>
            <a:pPr marL="0" indent="0">
              <a:buNone/>
            </a:pPr>
            <a:endParaRPr kumimoji="1" lang="en-US" altLang="zh-CN" dirty="0" smtClean="0"/>
          </a:p>
          <a:p>
            <a:pPr marL="0" indent="0">
              <a:buNone/>
            </a:pPr>
            <a:endParaRPr kumimoji="1" lang="en-US" altLang="zh-CN" dirty="0" smtClean="0"/>
          </a:p>
        </p:txBody>
      </p:sp>
      <p:graphicFrame>
        <p:nvGraphicFramePr>
          <p:cNvPr id="2" name="对象 1"/>
          <p:cNvGraphicFramePr>
            <a:graphicFrameLocks noChangeAspect="1"/>
          </p:cNvGraphicFramePr>
          <p:nvPr>
            <p:extLst>
              <p:ext uri="{D42A27DB-BD31-4B8C-83A1-F6EECF244321}">
                <p14:modId xmlns:p14="http://schemas.microsoft.com/office/powerpoint/2010/main" val="20847153"/>
              </p:ext>
            </p:extLst>
          </p:nvPr>
        </p:nvGraphicFramePr>
        <p:xfrm>
          <a:off x="4526774" y="3239756"/>
          <a:ext cx="6019800" cy="3190875"/>
        </p:xfrm>
        <a:graphic>
          <a:graphicData uri="http://schemas.openxmlformats.org/presentationml/2006/ole">
            <mc:AlternateContent xmlns:mc="http://schemas.openxmlformats.org/markup-compatibility/2006">
              <mc:Choice xmlns:v="urn:schemas-microsoft-com:vml" Requires="v">
                <p:oleObj spid="_x0000_s1276" name="Bitmap Image" r:id="rId4" imgW="6019920" imgH="3191040" progId="PBrush">
                  <p:embed/>
                </p:oleObj>
              </mc:Choice>
              <mc:Fallback>
                <p:oleObj name="Bitmap Image" r:id="rId4" imgW="6019920" imgH="3191040" progId="PBrush">
                  <p:embed/>
                  <p:pic>
                    <p:nvPicPr>
                      <p:cNvPr id="0" name=""/>
                      <p:cNvPicPr/>
                      <p:nvPr/>
                    </p:nvPicPr>
                    <p:blipFill>
                      <a:blip r:embed="rId5"/>
                      <a:stretch>
                        <a:fillRect/>
                      </a:stretch>
                    </p:blipFill>
                    <p:spPr>
                      <a:xfrm>
                        <a:off x="4526774" y="3239756"/>
                        <a:ext cx="6019800" cy="3190875"/>
                      </a:xfrm>
                      <a:prstGeom prst="rect">
                        <a:avLst/>
                      </a:prstGeom>
                    </p:spPr>
                  </p:pic>
                </p:oleObj>
              </mc:Fallback>
            </mc:AlternateContent>
          </a:graphicData>
        </a:graphic>
      </p:graphicFrame>
    </p:spTree>
    <p:extLst>
      <p:ext uri="{BB962C8B-B14F-4D97-AF65-F5344CB8AC3E}">
        <p14:creationId xmlns:p14="http://schemas.microsoft.com/office/powerpoint/2010/main" val="19952573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98215D7-ACA7-4749-A253-FE563ACD064C}" type="slidenum">
              <a:rPr kumimoji="1" lang="zh-CN" altLang="en-US" smtClean="0"/>
              <a:t>6</a:t>
            </a:fld>
            <a:endParaRPr kumimoji="1" lang="zh-CN" altLang="en-US"/>
          </a:p>
        </p:txBody>
      </p:sp>
      <p:sp>
        <p:nvSpPr>
          <p:cNvPr id="3" name="标题 2"/>
          <p:cNvSpPr>
            <a:spLocks noGrp="1"/>
          </p:cNvSpPr>
          <p:nvPr>
            <p:ph type="title"/>
          </p:nvPr>
        </p:nvSpPr>
        <p:spPr/>
        <p:txBody>
          <a:bodyPr/>
          <a:lstStyle/>
          <a:p>
            <a:pPr algn="l"/>
            <a:r>
              <a:rPr kumimoji="1" lang="en-US" altLang="zh-CN" dirty="0" smtClean="0"/>
              <a:t>1.</a:t>
            </a:r>
            <a:r>
              <a:rPr kumimoji="1" lang="zh-CN" altLang="en-US" dirty="0" smtClean="0"/>
              <a:t>电源芯片设计综述</a:t>
            </a:r>
            <a:endParaRPr kumimoji="1" lang="zh-CN" altLang="en-US" dirty="0"/>
          </a:p>
        </p:txBody>
      </p:sp>
      <p:sp>
        <p:nvSpPr>
          <p:cNvPr id="7" name="文本占位符 3"/>
          <p:cNvSpPr txBox="1">
            <a:spLocks/>
          </p:cNvSpPr>
          <p:nvPr/>
        </p:nvSpPr>
        <p:spPr>
          <a:xfrm>
            <a:off x="696000" y="1625600"/>
            <a:ext cx="10967680" cy="474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b="1" dirty="0"/>
              <a:t>Boost</a:t>
            </a:r>
            <a:endParaRPr lang="en-US" altLang="zh-CN" dirty="0" smtClean="0"/>
          </a:p>
          <a:p>
            <a:pPr>
              <a:buFont typeface="Wingdings" panose="05000000000000000000" pitchFamily="2" charset="2"/>
              <a:buChar char="Ø"/>
            </a:pPr>
            <a:r>
              <a:rPr kumimoji="1" lang="en-US" altLang="zh-CN" dirty="0" smtClean="0"/>
              <a:t>Boost</a:t>
            </a:r>
            <a:r>
              <a:rPr kumimoji="1" lang="zh-CN" altLang="en-US" dirty="0" smtClean="0"/>
              <a:t>特征及应用：开关直流升压，相对于</a:t>
            </a:r>
            <a:r>
              <a:rPr kumimoji="1" lang="en-US" altLang="zh-CN" dirty="0" smtClean="0"/>
              <a:t>charge pump</a:t>
            </a:r>
            <a:r>
              <a:rPr kumimoji="1" lang="zh-CN" altLang="en-US" dirty="0" smtClean="0"/>
              <a:t>效率高。</a:t>
            </a:r>
            <a:endParaRPr kumimoji="1" lang="en-US" altLang="zh-CN" dirty="0" smtClean="0"/>
          </a:p>
          <a:p>
            <a:pPr marL="0" indent="0">
              <a:buNone/>
            </a:pPr>
            <a:r>
              <a:rPr kumimoji="1" lang="en-US" altLang="zh-CN" dirty="0"/>
              <a:t> </a:t>
            </a:r>
            <a:r>
              <a:rPr kumimoji="1" lang="en-US" altLang="zh-CN" dirty="0" smtClean="0"/>
              <a:t>                                 </a:t>
            </a:r>
            <a:r>
              <a:rPr kumimoji="1" lang="zh-CN" altLang="en-US" dirty="0" smtClean="0"/>
              <a:t>需要直流高压的场景中使用较多。</a:t>
            </a:r>
            <a:endParaRPr kumimoji="1" lang="en-US" altLang="zh-CN" dirty="0" smtClean="0"/>
          </a:p>
          <a:p>
            <a:pPr>
              <a:buFont typeface="Wingdings" panose="05000000000000000000" pitchFamily="2" charset="2"/>
              <a:buChar char="Ø"/>
            </a:pPr>
            <a:r>
              <a:rPr kumimoji="1" lang="zh-CN" altLang="en-US" dirty="0" smtClean="0"/>
              <a:t>典型电路结构：</a:t>
            </a:r>
            <a:endParaRPr kumimoji="1" lang="en-US" altLang="zh-CN" dirty="0" smtClean="0"/>
          </a:p>
          <a:p>
            <a:pPr marL="0" indent="0">
              <a:buNone/>
            </a:pPr>
            <a:endParaRPr kumimoji="1" lang="en-US" altLang="zh-CN" dirty="0" smtClean="0"/>
          </a:p>
          <a:p>
            <a:pPr marL="0" indent="0">
              <a:buNone/>
            </a:pPr>
            <a:endParaRPr kumimoji="1" lang="en-US" altLang="zh-CN" dirty="0" smtClean="0"/>
          </a:p>
        </p:txBody>
      </p:sp>
      <p:graphicFrame>
        <p:nvGraphicFramePr>
          <p:cNvPr id="5" name="对象 4"/>
          <p:cNvGraphicFramePr>
            <a:graphicFrameLocks noChangeAspect="1"/>
          </p:cNvGraphicFramePr>
          <p:nvPr>
            <p:extLst>
              <p:ext uri="{D42A27DB-BD31-4B8C-83A1-F6EECF244321}">
                <p14:modId xmlns:p14="http://schemas.microsoft.com/office/powerpoint/2010/main" val="4001932634"/>
              </p:ext>
            </p:extLst>
          </p:nvPr>
        </p:nvGraphicFramePr>
        <p:xfrm>
          <a:off x="4235062" y="3345868"/>
          <a:ext cx="6076950" cy="2781300"/>
        </p:xfrm>
        <a:graphic>
          <a:graphicData uri="http://schemas.openxmlformats.org/presentationml/2006/ole">
            <mc:AlternateContent xmlns:mc="http://schemas.openxmlformats.org/markup-compatibility/2006">
              <mc:Choice xmlns:v="urn:schemas-microsoft-com:vml" Requires="v">
                <p:oleObj spid="_x0000_s2299" name="Bitmap Image" r:id="rId4" imgW="6076800" imgH="2781360" progId="PBrush">
                  <p:embed/>
                </p:oleObj>
              </mc:Choice>
              <mc:Fallback>
                <p:oleObj name="Bitmap Image" r:id="rId4" imgW="6076800" imgH="2781360" progId="PBrush">
                  <p:embed/>
                  <p:pic>
                    <p:nvPicPr>
                      <p:cNvPr id="0" name=""/>
                      <p:cNvPicPr/>
                      <p:nvPr/>
                    </p:nvPicPr>
                    <p:blipFill>
                      <a:blip r:embed="rId5"/>
                      <a:stretch>
                        <a:fillRect/>
                      </a:stretch>
                    </p:blipFill>
                    <p:spPr>
                      <a:xfrm>
                        <a:off x="4235062" y="3345868"/>
                        <a:ext cx="6076950" cy="2781300"/>
                      </a:xfrm>
                      <a:prstGeom prst="rect">
                        <a:avLst/>
                      </a:prstGeom>
                    </p:spPr>
                  </p:pic>
                </p:oleObj>
              </mc:Fallback>
            </mc:AlternateContent>
          </a:graphicData>
        </a:graphic>
      </p:graphicFrame>
    </p:spTree>
    <p:extLst>
      <p:ext uri="{BB962C8B-B14F-4D97-AF65-F5344CB8AC3E}">
        <p14:creationId xmlns:p14="http://schemas.microsoft.com/office/powerpoint/2010/main" val="34926468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98215D7-ACA7-4749-A253-FE563ACD064C}" type="slidenum">
              <a:rPr kumimoji="1" lang="zh-CN" altLang="en-US" smtClean="0"/>
              <a:t>7</a:t>
            </a:fld>
            <a:endParaRPr kumimoji="1" lang="zh-CN" altLang="en-US"/>
          </a:p>
        </p:txBody>
      </p:sp>
      <p:sp>
        <p:nvSpPr>
          <p:cNvPr id="3" name="标题 2"/>
          <p:cNvSpPr>
            <a:spLocks noGrp="1"/>
          </p:cNvSpPr>
          <p:nvPr>
            <p:ph type="title"/>
          </p:nvPr>
        </p:nvSpPr>
        <p:spPr/>
        <p:txBody>
          <a:bodyPr/>
          <a:lstStyle/>
          <a:p>
            <a:pPr algn="l"/>
            <a:r>
              <a:rPr kumimoji="1" lang="en-US" altLang="zh-CN" dirty="0" smtClean="0"/>
              <a:t>1.</a:t>
            </a:r>
            <a:r>
              <a:rPr kumimoji="1" lang="zh-CN" altLang="en-US" dirty="0" smtClean="0"/>
              <a:t>电源芯片设计综述</a:t>
            </a:r>
            <a:endParaRPr kumimoji="1" lang="zh-CN" altLang="en-US" dirty="0"/>
          </a:p>
        </p:txBody>
      </p:sp>
      <p:sp>
        <p:nvSpPr>
          <p:cNvPr id="7" name="文本占位符 3"/>
          <p:cNvSpPr txBox="1">
            <a:spLocks/>
          </p:cNvSpPr>
          <p:nvPr/>
        </p:nvSpPr>
        <p:spPr>
          <a:xfrm>
            <a:off x="696000" y="1625600"/>
            <a:ext cx="10967680" cy="474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b="1" dirty="0"/>
              <a:t>Buck-Boost </a:t>
            </a:r>
            <a:endParaRPr lang="en-US" altLang="zh-CN" dirty="0" smtClean="0"/>
          </a:p>
          <a:p>
            <a:pPr>
              <a:buFont typeface="Wingdings" panose="05000000000000000000" pitchFamily="2" charset="2"/>
              <a:buChar char="Ø"/>
            </a:pPr>
            <a:r>
              <a:rPr kumimoji="1" lang="en-US" altLang="zh-CN" dirty="0" smtClean="0"/>
              <a:t>Buck-Boost</a:t>
            </a:r>
            <a:r>
              <a:rPr kumimoji="1" lang="zh-CN" altLang="en-US" dirty="0" smtClean="0"/>
              <a:t>特征及应用：升降压型，输出负电压，相对于</a:t>
            </a:r>
            <a:r>
              <a:rPr kumimoji="1" lang="en-US" altLang="zh-CN" dirty="0" smtClean="0"/>
              <a:t>charge</a:t>
            </a:r>
          </a:p>
          <a:p>
            <a:pPr marL="0" indent="0">
              <a:buNone/>
            </a:pPr>
            <a:r>
              <a:rPr kumimoji="1" lang="en-US" altLang="zh-CN" dirty="0"/>
              <a:t> </a:t>
            </a:r>
            <a:r>
              <a:rPr kumimoji="1" lang="en-US" altLang="zh-CN" dirty="0" smtClean="0"/>
              <a:t>                                     pump</a:t>
            </a:r>
            <a:r>
              <a:rPr kumimoji="1" lang="zh-CN" altLang="en-US" dirty="0" smtClean="0"/>
              <a:t>效率高</a:t>
            </a:r>
            <a:r>
              <a:rPr kumimoji="1" lang="zh-CN" altLang="en-US" dirty="0"/>
              <a:t>。</a:t>
            </a:r>
            <a:r>
              <a:rPr kumimoji="1" lang="zh-CN" altLang="en-US" dirty="0" smtClean="0"/>
              <a:t>需要负电压的场景</a:t>
            </a:r>
            <a:r>
              <a:rPr kumimoji="1" lang="zh-CN" altLang="en-US" dirty="0"/>
              <a:t>中使用</a:t>
            </a:r>
            <a:r>
              <a:rPr kumimoji="1" lang="zh-CN" altLang="en-US" dirty="0" smtClean="0"/>
              <a:t>较多。</a:t>
            </a:r>
            <a:endParaRPr kumimoji="1" lang="en-US" altLang="zh-CN" dirty="0" smtClean="0"/>
          </a:p>
          <a:p>
            <a:pPr>
              <a:buFont typeface="Wingdings" panose="05000000000000000000" pitchFamily="2" charset="2"/>
              <a:buChar char="Ø"/>
            </a:pPr>
            <a:r>
              <a:rPr kumimoji="1" lang="zh-CN" altLang="en-US" dirty="0" smtClean="0"/>
              <a:t>典型电路结构：</a:t>
            </a:r>
            <a:endParaRPr kumimoji="1" lang="en-US" altLang="zh-CN" dirty="0" smtClean="0"/>
          </a:p>
          <a:p>
            <a:pPr marL="0" indent="0">
              <a:buNone/>
            </a:pPr>
            <a:endParaRPr kumimoji="1" lang="en-US" altLang="zh-CN" dirty="0" smtClean="0"/>
          </a:p>
          <a:p>
            <a:pPr marL="0" indent="0">
              <a:buNone/>
            </a:pPr>
            <a:endParaRPr kumimoji="1" lang="en-US" altLang="zh-CN" dirty="0" smtClean="0"/>
          </a:p>
        </p:txBody>
      </p:sp>
      <p:graphicFrame>
        <p:nvGraphicFramePr>
          <p:cNvPr id="4" name="对象 3"/>
          <p:cNvGraphicFramePr>
            <a:graphicFrameLocks noChangeAspect="1"/>
          </p:cNvGraphicFramePr>
          <p:nvPr>
            <p:extLst>
              <p:ext uri="{D42A27DB-BD31-4B8C-83A1-F6EECF244321}">
                <p14:modId xmlns:p14="http://schemas.microsoft.com/office/powerpoint/2010/main" val="3640647318"/>
              </p:ext>
            </p:extLst>
          </p:nvPr>
        </p:nvGraphicFramePr>
        <p:xfrm>
          <a:off x="4332882" y="3356675"/>
          <a:ext cx="6486525" cy="2828925"/>
        </p:xfrm>
        <a:graphic>
          <a:graphicData uri="http://schemas.openxmlformats.org/presentationml/2006/ole">
            <mc:AlternateContent xmlns:mc="http://schemas.openxmlformats.org/markup-compatibility/2006">
              <mc:Choice xmlns:v="urn:schemas-microsoft-com:vml" Requires="v">
                <p:oleObj spid="_x0000_s3318" name="Bitmap Image" r:id="rId4" imgW="6486480" imgH="2828880" progId="PBrush">
                  <p:embed/>
                </p:oleObj>
              </mc:Choice>
              <mc:Fallback>
                <p:oleObj name="Bitmap Image" r:id="rId4" imgW="6486480" imgH="2828880" progId="PBrush">
                  <p:embed/>
                  <p:pic>
                    <p:nvPicPr>
                      <p:cNvPr id="0" name=""/>
                      <p:cNvPicPr/>
                      <p:nvPr/>
                    </p:nvPicPr>
                    <p:blipFill>
                      <a:blip r:embed="rId5"/>
                      <a:stretch>
                        <a:fillRect/>
                      </a:stretch>
                    </p:blipFill>
                    <p:spPr>
                      <a:xfrm>
                        <a:off x="4332882" y="3356675"/>
                        <a:ext cx="6486525" cy="2828925"/>
                      </a:xfrm>
                      <a:prstGeom prst="rect">
                        <a:avLst/>
                      </a:prstGeom>
                    </p:spPr>
                  </p:pic>
                </p:oleObj>
              </mc:Fallback>
            </mc:AlternateContent>
          </a:graphicData>
        </a:graphic>
      </p:graphicFrame>
    </p:spTree>
    <p:extLst>
      <p:ext uri="{BB962C8B-B14F-4D97-AF65-F5344CB8AC3E}">
        <p14:creationId xmlns:p14="http://schemas.microsoft.com/office/powerpoint/2010/main" val="3221716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kumimoji="1" lang="en-US" altLang="zh-CN" dirty="0" smtClean="0"/>
              <a:t>1.</a:t>
            </a:r>
            <a:r>
              <a:rPr kumimoji="1" lang="zh-CN" altLang="en-US" dirty="0" smtClean="0"/>
              <a:t>电源芯片设计综述</a:t>
            </a:r>
            <a:endParaRPr kumimoji="1" lang="zh-CN" altLang="en-US" dirty="0"/>
          </a:p>
        </p:txBody>
      </p:sp>
      <p:sp>
        <p:nvSpPr>
          <p:cNvPr id="7" name="文本占位符 3"/>
          <p:cNvSpPr txBox="1">
            <a:spLocks/>
          </p:cNvSpPr>
          <p:nvPr/>
        </p:nvSpPr>
        <p:spPr>
          <a:xfrm>
            <a:off x="696000" y="1625600"/>
            <a:ext cx="10967680" cy="51238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b="1" dirty="0"/>
              <a:t>LDO </a:t>
            </a:r>
            <a:endParaRPr lang="en-US" altLang="zh-CN" dirty="0" smtClean="0"/>
          </a:p>
          <a:p>
            <a:pPr>
              <a:buFont typeface="Wingdings" panose="05000000000000000000" pitchFamily="2" charset="2"/>
              <a:buChar char="Ø"/>
            </a:pPr>
            <a:r>
              <a:rPr kumimoji="1" lang="en-US" altLang="zh-CN" sz="2000" dirty="0" smtClean="0"/>
              <a:t>LDO</a:t>
            </a:r>
            <a:r>
              <a:rPr kumimoji="1" lang="zh-CN" altLang="en-US" sz="2000" dirty="0" smtClean="0"/>
              <a:t>特征及应用：线性直流降压，纹波相对于</a:t>
            </a:r>
            <a:r>
              <a:rPr kumimoji="1" lang="en-US" altLang="zh-CN" sz="2000" dirty="0" smtClean="0"/>
              <a:t>buck</a:t>
            </a:r>
            <a:r>
              <a:rPr kumimoji="1" lang="zh-CN" altLang="en-US" sz="2000" dirty="0" smtClean="0"/>
              <a:t>来说小，成本低</a:t>
            </a:r>
            <a:r>
              <a:rPr kumimoji="1" lang="zh-CN" altLang="en-US" sz="2000" dirty="0" smtClean="0"/>
              <a:t>。小</a:t>
            </a:r>
            <a:r>
              <a:rPr kumimoji="1" lang="zh-CN" altLang="en-US" sz="2000" dirty="0" smtClean="0"/>
              <a:t>电流，小压降的降压电路中使用较多</a:t>
            </a:r>
            <a:r>
              <a:rPr kumimoji="1" lang="zh-CN" altLang="en-US" dirty="0" smtClean="0"/>
              <a:t>。</a:t>
            </a:r>
            <a:endParaRPr kumimoji="1" lang="en-US" altLang="zh-CN" dirty="0" smtClean="0"/>
          </a:p>
          <a:p>
            <a:pPr>
              <a:buFont typeface="Wingdings" panose="05000000000000000000" pitchFamily="2" charset="2"/>
              <a:buChar char="Ø"/>
            </a:pPr>
            <a:r>
              <a:rPr kumimoji="1" lang="zh-CN" altLang="en-US" sz="2000" dirty="0" smtClean="0"/>
              <a:t>典型电路结构</a:t>
            </a:r>
            <a:r>
              <a:rPr kumimoji="1" lang="zh-CN" altLang="en-US" dirty="0" smtClean="0"/>
              <a:t>：</a:t>
            </a:r>
            <a:endParaRPr kumimoji="1" lang="en-US" altLang="zh-CN" dirty="0" smtClean="0"/>
          </a:p>
          <a:p>
            <a:pPr marL="0" indent="0">
              <a:buNone/>
            </a:pPr>
            <a:endParaRPr kumimoji="1" lang="en-US" altLang="zh-CN" dirty="0" smtClean="0"/>
          </a:p>
          <a:p>
            <a:pPr marL="0" indent="0">
              <a:buNone/>
            </a:pPr>
            <a:endParaRPr kumimoji="1" lang="en-US" altLang="zh-CN" dirty="0" smtClean="0"/>
          </a:p>
        </p:txBody>
      </p:sp>
      <p:graphicFrame>
        <p:nvGraphicFramePr>
          <p:cNvPr id="2" name="对象 1"/>
          <p:cNvGraphicFramePr>
            <a:graphicFrameLocks noChangeAspect="1"/>
          </p:cNvGraphicFramePr>
          <p:nvPr>
            <p:extLst>
              <p:ext uri="{D42A27DB-BD31-4B8C-83A1-F6EECF244321}">
                <p14:modId xmlns:p14="http://schemas.microsoft.com/office/powerpoint/2010/main" val="649728701"/>
              </p:ext>
            </p:extLst>
          </p:nvPr>
        </p:nvGraphicFramePr>
        <p:xfrm>
          <a:off x="3578659" y="2565583"/>
          <a:ext cx="5802164" cy="4236499"/>
        </p:xfrm>
        <a:graphic>
          <a:graphicData uri="http://schemas.openxmlformats.org/presentationml/2006/ole">
            <mc:AlternateContent xmlns:mc="http://schemas.openxmlformats.org/markup-compatibility/2006">
              <mc:Choice xmlns:v="urn:schemas-microsoft-com:vml" Requires="v">
                <p:oleObj spid="_x0000_s4332" name="Bitmap Image" r:id="rId4" imgW="7553160" imgH="4876920" progId="PBrush">
                  <p:embed/>
                </p:oleObj>
              </mc:Choice>
              <mc:Fallback>
                <p:oleObj name="Bitmap Image" r:id="rId4" imgW="7553160" imgH="4876920" progId="PBrush">
                  <p:embed/>
                  <p:pic>
                    <p:nvPicPr>
                      <p:cNvPr id="0" name=""/>
                      <p:cNvPicPr/>
                      <p:nvPr/>
                    </p:nvPicPr>
                    <p:blipFill>
                      <a:blip r:embed="rId5"/>
                      <a:stretch>
                        <a:fillRect/>
                      </a:stretch>
                    </p:blipFill>
                    <p:spPr>
                      <a:xfrm>
                        <a:off x="3578659" y="2565583"/>
                        <a:ext cx="5802164" cy="4236499"/>
                      </a:xfrm>
                      <a:prstGeom prst="rect">
                        <a:avLst/>
                      </a:prstGeom>
                    </p:spPr>
                  </p:pic>
                </p:oleObj>
              </mc:Fallback>
            </mc:AlternateContent>
          </a:graphicData>
        </a:graphic>
      </p:graphicFrame>
    </p:spTree>
    <p:extLst>
      <p:ext uri="{BB962C8B-B14F-4D97-AF65-F5344CB8AC3E}">
        <p14:creationId xmlns:p14="http://schemas.microsoft.com/office/powerpoint/2010/main" val="6685826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kumimoji="1" lang="en-US" altLang="zh-CN" dirty="0" smtClean="0"/>
              <a:t>1.</a:t>
            </a:r>
            <a:r>
              <a:rPr kumimoji="1" lang="zh-CN" altLang="en-US" dirty="0" smtClean="0"/>
              <a:t>电源芯片设计综述</a:t>
            </a:r>
            <a:endParaRPr kumimoji="1" lang="zh-CN" altLang="en-US" dirty="0"/>
          </a:p>
        </p:txBody>
      </p:sp>
      <p:sp>
        <p:nvSpPr>
          <p:cNvPr id="7" name="文本占位符 3"/>
          <p:cNvSpPr txBox="1">
            <a:spLocks/>
          </p:cNvSpPr>
          <p:nvPr/>
        </p:nvSpPr>
        <p:spPr>
          <a:xfrm>
            <a:off x="696000" y="1625600"/>
            <a:ext cx="10967680" cy="474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b="1" dirty="0" smtClean="0"/>
              <a:t>LDO</a:t>
            </a:r>
            <a:endParaRPr lang="en-US" altLang="zh-CN" dirty="0" smtClean="0"/>
          </a:p>
          <a:p>
            <a:pPr>
              <a:buFont typeface="Wingdings" panose="05000000000000000000" pitchFamily="2" charset="2"/>
              <a:buChar char="Ø"/>
            </a:pPr>
            <a:r>
              <a:rPr kumimoji="1" lang="en-US" altLang="zh-CN" dirty="0" smtClean="0"/>
              <a:t>LDO</a:t>
            </a:r>
            <a:r>
              <a:rPr kumimoji="1" lang="zh-CN" altLang="en-US" dirty="0" smtClean="0"/>
              <a:t>设计核心指标：</a:t>
            </a:r>
            <a:endParaRPr kumimoji="1" lang="en-US" altLang="zh-CN" dirty="0" smtClean="0"/>
          </a:p>
          <a:p>
            <a:r>
              <a:rPr kumimoji="1" lang="en-US" altLang="zh-CN" dirty="0" smtClean="0"/>
              <a:t>Load transient</a:t>
            </a:r>
            <a:r>
              <a:rPr kumimoji="1" lang="zh-CN" altLang="en-US" dirty="0" smtClean="0"/>
              <a:t>（负载瞬态响应）</a:t>
            </a:r>
            <a:endParaRPr kumimoji="1" lang="en-US" altLang="zh-CN" dirty="0" smtClean="0"/>
          </a:p>
          <a:p>
            <a:r>
              <a:rPr kumimoji="1" lang="en-US" altLang="zh-CN" dirty="0" smtClean="0"/>
              <a:t>Load regulation</a:t>
            </a:r>
          </a:p>
          <a:p>
            <a:r>
              <a:rPr kumimoji="1" lang="en-US" altLang="zh-CN" dirty="0" smtClean="0"/>
              <a:t>PSRR</a:t>
            </a:r>
            <a:r>
              <a:rPr kumimoji="1" lang="zh-CN" altLang="en-US" dirty="0" smtClean="0"/>
              <a:t>（</a:t>
            </a:r>
            <a:r>
              <a:rPr kumimoji="1" lang="en-US" altLang="zh-CN" dirty="0" smtClean="0"/>
              <a:t>power supply rejection ratio</a:t>
            </a:r>
            <a:r>
              <a:rPr kumimoji="1" lang="zh-CN" altLang="en-US" dirty="0" smtClean="0"/>
              <a:t>）电源抑制比</a:t>
            </a:r>
            <a:endParaRPr kumimoji="1" lang="en-US" altLang="zh-CN" dirty="0" smtClean="0"/>
          </a:p>
          <a:p>
            <a:r>
              <a:rPr kumimoji="1" lang="en-US" altLang="zh-CN" dirty="0" smtClean="0"/>
              <a:t>Line regulation</a:t>
            </a:r>
          </a:p>
          <a:p>
            <a:r>
              <a:rPr kumimoji="1" lang="en-US" altLang="zh-CN" dirty="0" smtClean="0"/>
              <a:t>Low dropout voltage</a:t>
            </a:r>
          </a:p>
          <a:p>
            <a:pPr marL="0" indent="0">
              <a:buNone/>
            </a:pPr>
            <a:endParaRPr kumimoji="1" lang="en-US" altLang="zh-CN" dirty="0" smtClean="0"/>
          </a:p>
        </p:txBody>
      </p:sp>
    </p:spTree>
    <p:extLst>
      <p:ext uri="{BB962C8B-B14F-4D97-AF65-F5344CB8AC3E}">
        <p14:creationId xmlns:p14="http://schemas.microsoft.com/office/powerpoint/2010/main" val="39020540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3247</TotalTime>
  <Words>1299</Words>
  <Application>Microsoft Office PowerPoint</Application>
  <PresentationFormat>宽屏</PresentationFormat>
  <Paragraphs>281</Paragraphs>
  <Slides>39</Slides>
  <Notes>37</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39</vt:i4>
      </vt:variant>
    </vt:vector>
  </HeadingPairs>
  <TitlesOfParts>
    <vt:vector size="46" baseType="lpstr">
      <vt:lpstr>等线</vt:lpstr>
      <vt:lpstr>微软雅黑</vt:lpstr>
      <vt:lpstr>微软雅黑 Light</vt:lpstr>
      <vt:lpstr>Arial</vt:lpstr>
      <vt:lpstr>Wingdings</vt:lpstr>
      <vt:lpstr>Office 主题​​</vt:lpstr>
      <vt:lpstr>Bitmap Image</vt:lpstr>
      <vt:lpstr>Buck电路设计培训</vt:lpstr>
      <vt:lpstr>PowerPoint 演示文稿</vt:lpstr>
      <vt:lpstr>电源芯片设计综述</vt:lpstr>
      <vt:lpstr>1.电源芯片设计综述</vt:lpstr>
      <vt:lpstr>1.电源芯片设计综述</vt:lpstr>
      <vt:lpstr>1.电源芯片设计综述</vt:lpstr>
      <vt:lpstr>1.电源芯片设计综述</vt:lpstr>
      <vt:lpstr>1.电源芯片设计综述</vt:lpstr>
      <vt:lpstr>1.电源芯片设计综述</vt:lpstr>
      <vt:lpstr>1.电源芯片设计综述</vt:lpstr>
      <vt:lpstr>1.电源芯片设计综述</vt:lpstr>
      <vt:lpstr>1.电源芯片设计综述</vt:lpstr>
      <vt:lpstr>1.电源芯片设计综述</vt:lpstr>
      <vt:lpstr>1.电源芯片设计综述</vt:lpstr>
      <vt:lpstr>Buck芯片工作原理</vt:lpstr>
      <vt:lpstr>2.Buck芯片工作原理</vt:lpstr>
      <vt:lpstr>2.buck芯片工作原理</vt:lpstr>
      <vt:lpstr>2.buck芯片工作原理</vt:lpstr>
      <vt:lpstr>2.buck芯片工作原理</vt:lpstr>
      <vt:lpstr>2.buck芯片工作原理</vt:lpstr>
      <vt:lpstr>2.buck芯片工作原理</vt:lpstr>
      <vt:lpstr>2.buck芯片工作原理</vt:lpstr>
      <vt:lpstr>2.buck芯片工作原理</vt:lpstr>
      <vt:lpstr>2.buck芯片工作原理</vt:lpstr>
      <vt:lpstr>2.buck芯片工作原理</vt:lpstr>
      <vt:lpstr>2.buck芯片工作原理</vt:lpstr>
      <vt:lpstr>2.buck芯片工作原理</vt:lpstr>
      <vt:lpstr>2.Buck芯片工作原理</vt:lpstr>
      <vt:lpstr>2.Buck芯片工作原理</vt:lpstr>
      <vt:lpstr>2.Buck芯片工作原理</vt:lpstr>
      <vt:lpstr>Buck芯片设计核心指标---效率分析</vt:lpstr>
      <vt:lpstr>3.Buck芯片设计---效率分析</vt:lpstr>
      <vt:lpstr>3.Buck芯片设计---效率分析</vt:lpstr>
      <vt:lpstr>3.Buck芯片设计---效率分析</vt:lpstr>
      <vt:lpstr>3.Buck芯片设计---效率分析</vt:lpstr>
      <vt:lpstr>3.Buck芯片设计---效率分析</vt:lpstr>
      <vt:lpstr>3.Buck芯片设计---效率分析</vt:lpstr>
      <vt:lpstr>3.Buck芯片设计---效率分析</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a19615</dc:creator>
  <cp:lastModifiedBy>yhou</cp:lastModifiedBy>
  <cp:revision>736</cp:revision>
  <dcterms:created xsi:type="dcterms:W3CDTF">2020-06-07T10:58:00Z</dcterms:created>
  <dcterms:modified xsi:type="dcterms:W3CDTF">2022-12-07T08:10:33Z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AF419F1FD14142FF93A66E4CA9FB5B37</vt:lpwstr>
  </property>
  <property fmtid="{D5CDD505-2E9C-101B-9397-08002B2CF9AE}" pid="3" name="KSOProductBuildVer">
    <vt:lpwstr>2052-11.1.0.11045</vt:lpwstr>
  </property>
</Properties>
</file>